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sldIdLst>
    <p:sldId id="287" r:id="rId5"/>
    <p:sldId id="302" r:id="rId6"/>
    <p:sldId id="303" r:id="rId7"/>
    <p:sldId id="304" r:id="rId8"/>
    <p:sldId id="305" r:id="rId9"/>
    <p:sldId id="306" r:id="rId10"/>
    <p:sldId id="307" r:id="rId11"/>
    <p:sldId id="30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97B340-521D-4CF2-B5F8-A5C56A5169D4}" v="1092" dt="2024-04-02T10:26:26.435"/>
    <p1510:client id="{0BBE042A-A70E-4CDB-9F85-4D716E2A56FF}" v="3" dt="2024-04-02T13:15:04.812"/>
    <p1510:client id="{23AB58CB-8024-4C08-BDE5-7A72718B42B9}" v="127" dt="2024-04-02T14:22:58.670"/>
    <p1510:client id="{5BBD498B-2A52-44DA-9623-A7D98CE151A1}" v="16" dt="2024-04-02T04:15:09.085"/>
    <p1510:client id="{6DD0F85D-2499-41BC-92BC-ED3E8BE97198}" v="329" dt="2024-04-01T14:13:39.713"/>
    <p1510:client id="{78E7913B-DA81-4AD5-A203-1C662F0459ED}" v="198" dt="2024-04-02T13:34:06.098"/>
    <p1510:client id="{7D55F150-A689-4BC3-8FC5-004A39F9824F}" v="19" dt="2024-04-02T00:19:22.392"/>
    <p1510:client id="{9CEEEA3C-4C8C-4DA6-954B-9F71FBB098F2}" v="6" dt="2024-04-01T14:36:03.388"/>
    <p1510:client id="{B936D48F-BF59-483E-B6EB-59E38840733B}" v="268" dt="2024-04-02T04:59:10.520"/>
    <p1510:client id="{BF09D0AC-8BD1-49A9-91FC-96ECCA50DEBD}" v="51" dt="2024-04-01T23:00:19.966"/>
    <p1510:client id="{F22388C3-8BAB-4DDF-AC38-F5E61D649773}" v="17" dt="2024-04-02T05:01:58.223"/>
    <p1510:client id="{FECB0246-2BAB-494E-8E7A-35F10B6361B0}" v="302" dt="2024-04-02T11:10:11.8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ledo Delgado, Vanessa" userId="S::vrobledodelgado@uiowa.edu::ddc8f397-8728-4c38-9bd9-c60bfbee3443" providerId="AD" clId="Web-{278B8C06-F7B3-44A9-B8AF-D70528297DB1}"/>
    <pc:docChg chg="modSld">
      <pc:chgData name="Robledo Delgado, Vanessa" userId="S::vrobledodelgado@uiowa.edu::ddc8f397-8728-4c38-9bd9-c60bfbee3443" providerId="AD" clId="Web-{278B8C06-F7B3-44A9-B8AF-D70528297DB1}" dt="2024-03-04T14:28:56.809" v="135" actId="20577"/>
      <pc:docMkLst>
        <pc:docMk/>
      </pc:docMkLst>
      <pc:sldChg chg="modSp">
        <pc:chgData name="Robledo Delgado, Vanessa" userId="S::vrobledodelgado@uiowa.edu::ddc8f397-8728-4c38-9bd9-c60bfbee3443" providerId="AD" clId="Web-{278B8C06-F7B3-44A9-B8AF-D70528297DB1}" dt="2024-03-04T14:25:08.630" v="29" actId="20577"/>
        <pc:sldMkLst>
          <pc:docMk/>
          <pc:sldMk cId="2951194185" sldId="293"/>
        </pc:sldMkLst>
        <pc:spChg chg="mod">
          <ac:chgData name="Robledo Delgado, Vanessa" userId="S::vrobledodelgado@uiowa.edu::ddc8f397-8728-4c38-9bd9-c60bfbee3443" providerId="AD" clId="Web-{278B8C06-F7B3-44A9-B8AF-D70528297DB1}" dt="2024-03-04T14:25:08.630" v="29" actId="20577"/>
          <ac:spMkLst>
            <pc:docMk/>
            <pc:sldMk cId="2951194185" sldId="293"/>
            <ac:spMk id="3" creationId="{34B75DEF-6056-AA88-9E33-4FA6EABC846E}"/>
          </ac:spMkLst>
        </pc:spChg>
      </pc:sldChg>
      <pc:sldChg chg="modSp">
        <pc:chgData name="Robledo Delgado, Vanessa" userId="S::vrobledodelgado@uiowa.edu::ddc8f397-8728-4c38-9bd9-c60bfbee3443" providerId="AD" clId="Web-{278B8C06-F7B3-44A9-B8AF-D70528297DB1}" dt="2024-03-04T14:28:56.809" v="135" actId="20577"/>
        <pc:sldMkLst>
          <pc:docMk/>
          <pc:sldMk cId="3506942172" sldId="294"/>
        </pc:sldMkLst>
        <pc:spChg chg="mod">
          <ac:chgData name="Robledo Delgado, Vanessa" userId="S::vrobledodelgado@uiowa.edu::ddc8f397-8728-4c38-9bd9-c60bfbee3443" providerId="AD" clId="Web-{278B8C06-F7B3-44A9-B8AF-D70528297DB1}" dt="2024-03-04T14:28:56.809" v="135" actId="20577"/>
          <ac:spMkLst>
            <pc:docMk/>
            <pc:sldMk cId="3506942172" sldId="294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B4AACCA3-63F3-4780-9911-7123FC1E4D94}"/>
    <pc:docChg chg="modSld">
      <pc:chgData name="Robledo Delgado, Vanessa" userId="S::vrobledodelgado@uiowa.edu::ddc8f397-8728-4c38-9bd9-c60bfbee3443" providerId="AD" clId="Web-{B4AACCA3-63F3-4780-9911-7123FC1E4D94}" dt="2024-02-23T13:48:43.603" v="28" actId="20577"/>
      <pc:docMkLst>
        <pc:docMk/>
      </pc:docMkLst>
      <pc:sldChg chg="modSp">
        <pc:chgData name="Robledo Delgado, Vanessa" userId="S::vrobledodelgado@uiowa.edu::ddc8f397-8728-4c38-9bd9-c60bfbee3443" providerId="AD" clId="Web-{B4AACCA3-63F3-4780-9911-7123FC1E4D94}" dt="2024-02-23T13:48:43.603" v="28" actId="20577"/>
        <pc:sldMkLst>
          <pc:docMk/>
          <pc:sldMk cId="3119911508" sldId="292"/>
        </pc:sldMkLst>
        <pc:spChg chg="mod">
          <ac:chgData name="Robledo Delgado, Vanessa" userId="S::vrobledodelgado@uiowa.edu::ddc8f397-8728-4c38-9bd9-c60bfbee3443" providerId="AD" clId="Web-{B4AACCA3-63F3-4780-9911-7123FC1E4D94}" dt="2024-02-23T13:48:43.603" v="28" actId="20577"/>
          <ac:spMkLst>
            <pc:docMk/>
            <pc:sldMk cId="3119911508" sldId="292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0BBE042A-A70E-4CDB-9F85-4D716E2A56FF}"/>
    <pc:docChg chg="modSld">
      <pc:chgData name="Robledo Delgado, Vanessa" userId="S::vrobledodelgado@uiowa.edu::ddc8f397-8728-4c38-9bd9-c60bfbee3443" providerId="AD" clId="Web-{0BBE042A-A70E-4CDB-9F85-4D716E2A56FF}" dt="2024-04-02T13:15:04.812" v="2"/>
      <pc:docMkLst>
        <pc:docMk/>
      </pc:docMkLst>
      <pc:sldChg chg="modSp">
        <pc:chgData name="Robledo Delgado, Vanessa" userId="S::vrobledodelgado@uiowa.edu::ddc8f397-8728-4c38-9bd9-c60bfbee3443" providerId="AD" clId="Web-{0BBE042A-A70E-4CDB-9F85-4D716E2A56FF}" dt="2024-04-02T13:15:04.812" v="2"/>
        <pc:sldMkLst>
          <pc:docMk/>
          <pc:sldMk cId="2898537651" sldId="303"/>
        </pc:sldMkLst>
        <pc:spChg chg="mod">
          <ac:chgData name="Robledo Delgado, Vanessa" userId="S::vrobledodelgado@uiowa.edu::ddc8f397-8728-4c38-9bd9-c60bfbee3443" providerId="AD" clId="Web-{0BBE042A-A70E-4CDB-9F85-4D716E2A56FF}" dt="2024-04-02T13:15:04.812" v="2"/>
          <ac:spMkLst>
            <pc:docMk/>
            <pc:sldMk cId="2898537651" sldId="303"/>
            <ac:spMk id="29" creationId="{DA870DF3-6DEE-EAAF-DB9B-5696D2DF47C5}"/>
          </ac:spMkLst>
        </pc:spChg>
      </pc:sldChg>
      <pc:sldChg chg="modSp">
        <pc:chgData name="Robledo Delgado, Vanessa" userId="S::vrobledodelgado@uiowa.edu::ddc8f397-8728-4c38-9bd9-c60bfbee3443" providerId="AD" clId="Web-{0BBE042A-A70E-4CDB-9F85-4D716E2A56FF}" dt="2024-04-02T13:14:54.718" v="1" actId="14100"/>
        <pc:sldMkLst>
          <pc:docMk/>
          <pc:sldMk cId="4210923099" sldId="305"/>
        </pc:sldMkLst>
        <pc:spChg chg="mod">
          <ac:chgData name="Robledo Delgado, Vanessa" userId="S::vrobledodelgado@uiowa.edu::ddc8f397-8728-4c38-9bd9-c60bfbee3443" providerId="AD" clId="Web-{0BBE042A-A70E-4CDB-9F85-4D716E2A56FF}" dt="2024-04-02T13:14:54.718" v="1" actId="14100"/>
          <ac:spMkLst>
            <pc:docMk/>
            <pc:sldMk cId="4210923099" sldId="305"/>
            <ac:spMk id="29" creationId="{DA870DF3-6DEE-EAAF-DB9B-5696D2DF47C5}"/>
          </ac:spMkLst>
        </pc:spChg>
      </pc:sldChg>
    </pc:docChg>
  </pc:docChgLst>
  <pc:docChgLst>
    <pc:chgData name="Robledo Delgado, Vanessa" userId="S::vrobledodelgado@uiowa.edu::ddc8f397-8728-4c38-9bd9-c60bfbee3443" providerId="AD" clId="Web-{C7FAC54C-E601-4427-B676-6DA42018D75E}"/>
    <pc:docChg chg="modSld">
      <pc:chgData name="Robledo Delgado, Vanessa" userId="S::vrobledodelgado@uiowa.edu::ddc8f397-8728-4c38-9bd9-c60bfbee3443" providerId="AD" clId="Web-{C7FAC54C-E601-4427-B676-6DA42018D75E}" dt="2024-03-13T16:34:15.969" v="24" actId="20577"/>
      <pc:docMkLst>
        <pc:docMk/>
      </pc:docMkLst>
      <pc:sldChg chg="modSp">
        <pc:chgData name="Robledo Delgado, Vanessa" userId="S::vrobledodelgado@uiowa.edu::ddc8f397-8728-4c38-9bd9-c60bfbee3443" providerId="AD" clId="Web-{C7FAC54C-E601-4427-B676-6DA42018D75E}" dt="2024-03-13T16:34:15.969" v="24" actId="20577"/>
        <pc:sldMkLst>
          <pc:docMk/>
          <pc:sldMk cId="954862000" sldId="297"/>
        </pc:sldMkLst>
        <pc:spChg chg="mod">
          <ac:chgData name="Robledo Delgado, Vanessa" userId="S::vrobledodelgado@uiowa.edu::ddc8f397-8728-4c38-9bd9-c60bfbee3443" providerId="AD" clId="Web-{C7FAC54C-E601-4427-B676-6DA42018D75E}" dt="2024-03-13T16:34:15.969" v="24" actId="20577"/>
          <ac:spMkLst>
            <pc:docMk/>
            <pc:sldMk cId="954862000" sldId="297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0897B340-521D-4CF2-B5F8-A5C56A5169D4}"/>
    <pc:docChg chg="addSld delSld modSld sldOrd">
      <pc:chgData name="Robledo Delgado, Vanessa" userId="S::vrobledodelgado@uiowa.edu::ddc8f397-8728-4c38-9bd9-c60bfbee3443" providerId="AD" clId="Web-{0897B340-521D-4CF2-B5F8-A5C56A5169D4}" dt="2024-04-02T10:30:44.117" v="1196"/>
      <pc:docMkLst>
        <pc:docMk/>
      </pc:docMkLst>
      <pc:sldChg chg="del">
        <pc:chgData name="Robledo Delgado, Vanessa" userId="S::vrobledodelgado@uiowa.edu::ddc8f397-8728-4c38-9bd9-c60bfbee3443" providerId="AD" clId="Web-{0897B340-521D-4CF2-B5F8-A5C56A5169D4}" dt="2024-04-02T05:31:51.779" v="291"/>
        <pc:sldMkLst>
          <pc:docMk/>
          <pc:sldMk cId="1831623807" sldId="290"/>
        </pc:sldMkLst>
      </pc:sldChg>
      <pc:sldChg chg="del">
        <pc:chgData name="Robledo Delgado, Vanessa" userId="S::vrobledodelgado@uiowa.edu::ddc8f397-8728-4c38-9bd9-c60bfbee3443" providerId="AD" clId="Web-{0897B340-521D-4CF2-B5F8-A5C56A5169D4}" dt="2024-04-02T05:32:00.185" v="292"/>
        <pc:sldMkLst>
          <pc:docMk/>
          <pc:sldMk cId="2250607120" sldId="291"/>
        </pc:sldMkLst>
      </pc:sldChg>
      <pc:sldChg chg="add del">
        <pc:chgData name="Robledo Delgado, Vanessa" userId="S::vrobledodelgado@uiowa.edu::ddc8f397-8728-4c38-9bd9-c60bfbee3443" providerId="AD" clId="Web-{0897B340-521D-4CF2-B5F8-A5C56A5169D4}" dt="2024-04-02T05:58:17.300" v="1003"/>
        <pc:sldMkLst>
          <pc:docMk/>
          <pc:sldMk cId="2089836992" sldId="299"/>
        </pc:sldMkLst>
      </pc:sldChg>
      <pc:sldChg chg="delSp del">
        <pc:chgData name="Robledo Delgado, Vanessa" userId="S::vrobledodelgado@uiowa.edu::ddc8f397-8728-4c38-9bd9-c60bfbee3443" providerId="AD" clId="Web-{0897B340-521D-4CF2-B5F8-A5C56A5169D4}" dt="2024-04-02T05:54:55.495" v="931"/>
        <pc:sldMkLst>
          <pc:docMk/>
          <pc:sldMk cId="421006862" sldId="300"/>
        </pc:sldMkLst>
        <pc:picChg chg="del">
          <ac:chgData name="Robledo Delgado, Vanessa" userId="S::vrobledodelgado@uiowa.edu::ddc8f397-8728-4c38-9bd9-c60bfbee3443" providerId="AD" clId="Web-{0897B340-521D-4CF2-B5F8-A5C56A5169D4}" dt="2024-04-02T05:50:59.595" v="816"/>
          <ac:picMkLst>
            <pc:docMk/>
            <pc:sldMk cId="421006862" sldId="300"/>
            <ac:picMk id="6" creationId="{05D128CB-8BC4-CB23-A56B-7F3C06678686}"/>
          </ac:picMkLst>
        </pc:picChg>
        <pc:picChg chg="del">
          <ac:chgData name="Robledo Delgado, Vanessa" userId="S::vrobledodelgado@uiowa.edu::ddc8f397-8728-4c38-9bd9-c60bfbee3443" providerId="AD" clId="Web-{0897B340-521D-4CF2-B5F8-A5C56A5169D4}" dt="2024-04-02T05:33:57.752" v="316"/>
          <ac:picMkLst>
            <pc:docMk/>
            <pc:sldMk cId="421006862" sldId="300"/>
            <ac:picMk id="7" creationId="{4E818A40-9100-E843-6D15-4F70774B13B3}"/>
          </ac:picMkLst>
        </pc:picChg>
      </pc:sldChg>
      <pc:sldChg chg="modSp">
        <pc:chgData name="Robledo Delgado, Vanessa" userId="S::vrobledodelgado@uiowa.edu::ddc8f397-8728-4c38-9bd9-c60bfbee3443" providerId="AD" clId="Web-{0897B340-521D-4CF2-B5F8-A5C56A5169D4}" dt="2024-04-02T05:58:47.818" v="1007" actId="20577"/>
        <pc:sldMkLst>
          <pc:docMk/>
          <pc:sldMk cId="3848366146" sldId="302"/>
        </pc:sldMkLst>
        <pc:spChg chg="mod">
          <ac:chgData name="Robledo Delgado, Vanessa" userId="S::vrobledodelgado@uiowa.edu::ddc8f397-8728-4c38-9bd9-c60bfbee3443" providerId="AD" clId="Web-{0897B340-521D-4CF2-B5F8-A5C56A5169D4}" dt="2024-04-02T05:32:32.546" v="296" actId="1076"/>
          <ac:spMkLst>
            <pc:docMk/>
            <pc:sldMk cId="3848366146" sldId="302"/>
            <ac:spMk id="2" creationId="{7960638C-3DC3-1EBE-F7E9-D18FBA4697BE}"/>
          </ac:spMkLst>
        </pc:spChg>
        <pc:spChg chg="mod">
          <ac:chgData name="Robledo Delgado, Vanessa" userId="S::vrobledodelgado@uiowa.edu::ddc8f397-8728-4c38-9bd9-c60bfbee3443" providerId="AD" clId="Web-{0897B340-521D-4CF2-B5F8-A5C56A5169D4}" dt="2024-04-02T05:58:47.818" v="1007" actId="20577"/>
          <ac:spMkLst>
            <pc:docMk/>
            <pc:sldMk cId="3848366146" sldId="302"/>
            <ac:spMk id="29" creationId="{DA870DF3-6DEE-EAAF-DB9B-5696D2DF47C5}"/>
          </ac:spMkLst>
        </pc:spChg>
      </pc:sldChg>
      <pc:sldChg chg="addSp delSp modSp add mod replId setBg modNotes">
        <pc:chgData name="Robledo Delgado, Vanessa" userId="S::vrobledodelgado@uiowa.edu::ddc8f397-8728-4c38-9bd9-c60bfbee3443" providerId="AD" clId="Web-{0897B340-521D-4CF2-B5F8-A5C56A5169D4}" dt="2024-04-02T10:25:26.417" v="1070" actId="20577"/>
        <pc:sldMkLst>
          <pc:docMk/>
          <pc:sldMk cId="2898537651" sldId="303"/>
        </pc:sldMkLst>
        <pc:spChg chg="mod">
          <ac:chgData name="Robledo Delgado, Vanessa" userId="S::vrobledodelgado@uiowa.edu::ddc8f397-8728-4c38-9bd9-c60bfbee3443" providerId="AD" clId="Web-{0897B340-521D-4CF2-B5F8-A5C56A5169D4}" dt="2024-04-02T05:58:37.287" v="1006" actId="1076"/>
          <ac:spMkLst>
            <pc:docMk/>
            <pc:sldMk cId="2898537651" sldId="303"/>
            <ac:spMk id="2" creationId="{7960638C-3DC3-1EBE-F7E9-D18FBA4697BE}"/>
          </ac:spMkLst>
        </pc:spChg>
        <pc:spChg chg="mod">
          <ac:chgData name="Robledo Delgado, Vanessa" userId="S::vrobledodelgado@uiowa.edu::ddc8f397-8728-4c38-9bd9-c60bfbee3443" providerId="AD" clId="Web-{0897B340-521D-4CF2-B5F8-A5C56A5169D4}" dt="2024-04-02T10:25:26.417" v="1070" actId="20577"/>
          <ac:spMkLst>
            <pc:docMk/>
            <pc:sldMk cId="2898537651" sldId="303"/>
            <ac:spMk id="29" creationId="{DA870DF3-6DEE-EAAF-DB9B-5696D2DF47C5}"/>
          </ac:spMkLst>
        </pc:spChg>
        <pc:spChg chg="add del">
          <ac:chgData name="Robledo Delgado, Vanessa" userId="S::vrobledodelgado@uiowa.edu::ddc8f397-8728-4c38-9bd9-c60bfbee3443" providerId="AD" clId="Web-{0897B340-521D-4CF2-B5F8-A5C56A5169D4}" dt="2024-04-02T05:36:49.952" v="375"/>
          <ac:spMkLst>
            <pc:docMk/>
            <pc:sldMk cId="2898537651" sldId="303"/>
            <ac:spMk id="34" creationId="{38468727-63BE-4191-B4A6-C30C82C0E986}"/>
          </ac:spMkLst>
        </pc:spChg>
        <pc:spChg chg="add del">
          <ac:chgData name="Robledo Delgado, Vanessa" userId="S::vrobledodelgado@uiowa.edu::ddc8f397-8728-4c38-9bd9-c60bfbee3443" providerId="AD" clId="Web-{0897B340-521D-4CF2-B5F8-A5C56A5169D4}" dt="2024-04-02T05:36:49.952" v="375"/>
          <ac:spMkLst>
            <pc:docMk/>
            <pc:sldMk cId="2898537651" sldId="303"/>
            <ac:spMk id="36" creationId="{9D355BB6-1BB8-4828-B246-CFB31742D7B8}"/>
          </ac:spMkLst>
        </pc:spChg>
        <pc:spChg chg="add del">
          <ac:chgData name="Robledo Delgado, Vanessa" userId="S::vrobledodelgado@uiowa.edu::ddc8f397-8728-4c38-9bd9-c60bfbee3443" providerId="AD" clId="Web-{0897B340-521D-4CF2-B5F8-A5C56A5169D4}" dt="2024-04-02T05:36:49.952" v="375"/>
          <ac:spMkLst>
            <pc:docMk/>
            <pc:sldMk cId="2898537651" sldId="303"/>
            <ac:spMk id="38" creationId="{CA52A9B9-B2B3-46F0-9D53-0EFF9905BF8F}"/>
          </ac:spMkLst>
        </pc:spChg>
        <pc:grpChg chg="del">
          <ac:chgData name="Robledo Delgado, Vanessa" userId="S::vrobledodelgado@uiowa.edu::ddc8f397-8728-4c38-9bd9-c60bfbee3443" providerId="AD" clId="Web-{0897B340-521D-4CF2-B5F8-A5C56A5169D4}" dt="2024-04-02T05:31:45.981" v="289"/>
          <ac:grpSpMkLst>
            <pc:docMk/>
            <pc:sldMk cId="2898537651" sldId="303"/>
            <ac:grpSpMk id="28" creationId="{25D20511-35D9-738A-9BEB-42A7EB4A5C92}"/>
          </ac:grpSpMkLst>
        </pc:grpChg>
        <pc:picChg chg="del">
          <ac:chgData name="Robledo Delgado, Vanessa" userId="S::vrobledodelgado@uiowa.edu::ddc8f397-8728-4c38-9bd9-c60bfbee3443" providerId="AD" clId="Web-{0897B340-521D-4CF2-B5F8-A5C56A5169D4}" dt="2024-04-02T05:31:42.466" v="288"/>
          <ac:picMkLst>
            <pc:docMk/>
            <pc:sldMk cId="2898537651" sldId="303"/>
            <ac:picMk id="4" creationId="{CCDFDBFB-17A9-4101-F67B-45D7878E1652}"/>
          </ac:picMkLst>
        </pc:picChg>
        <pc:picChg chg="add mod ord modCrop">
          <ac:chgData name="Robledo Delgado, Vanessa" userId="S::vrobledodelgado@uiowa.edu::ddc8f397-8728-4c38-9bd9-c60bfbee3443" providerId="AD" clId="Web-{0897B340-521D-4CF2-B5F8-A5C56A5169D4}" dt="2024-04-02T05:57:51.533" v="1002" actId="1076"/>
          <ac:picMkLst>
            <pc:docMk/>
            <pc:sldMk cId="2898537651" sldId="303"/>
            <ac:picMk id="6" creationId="{36498DBE-468D-B301-A1FA-01432F78CA45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05:57:44.767" v="1000" actId="1076"/>
          <ac:picMkLst>
            <pc:docMk/>
            <pc:sldMk cId="2898537651" sldId="303"/>
            <ac:picMk id="8" creationId="{64BC5C97-269C-FE5E-08B8-146B8448F5C7}"/>
          </ac:picMkLst>
        </pc:picChg>
      </pc:sldChg>
      <pc:sldChg chg="addSp delSp modSp add replId modNotes">
        <pc:chgData name="Robledo Delgado, Vanessa" userId="S::vrobledodelgado@uiowa.edu::ddc8f397-8728-4c38-9bd9-c60bfbee3443" providerId="AD" clId="Web-{0897B340-521D-4CF2-B5F8-A5C56A5169D4}" dt="2024-04-02T05:50:42.204" v="815" actId="1076"/>
        <pc:sldMkLst>
          <pc:docMk/>
          <pc:sldMk cId="1872487017" sldId="304"/>
        </pc:sldMkLst>
        <pc:spChg chg="del mod">
          <ac:chgData name="Robledo Delgado, Vanessa" userId="S::vrobledodelgado@uiowa.edu::ddc8f397-8728-4c38-9bd9-c60bfbee3443" providerId="AD" clId="Web-{0897B340-521D-4CF2-B5F8-A5C56A5169D4}" dt="2024-04-02T05:43:59.595" v="644"/>
          <ac:spMkLst>
            <pc:docMk/>
            <pc:sldMk cId="1872487017" sldId="304"/>
            <ac:spMk id="2" creationId="{7960638C-3DC3-1EBE-F7E9-D18FBA4697BE}"/>
          </ac:spMkLst>
        </pc:spChg>
        <pc:spChg chg="add del mod">
          <ac:chgData name="Robledo Delgado, Vanessa" userId="S::vrobledodelgado@uiowa.edu::ddc8f397-8728-4c38-9bd9-c60bfbee3443" providerId="AD" clId="Web-{0897B340-521D-4CF2-B5F8-A5C56A5169D4}" dt="2024-04-02T05:44:02.829" v="646"/>
          <ac:spMkLst>
            <pc:docMk/>
            <pc:sldMk cId="1872487017" sldId="304"/>
            <ac:spMk id="27" creationId="{EC2D057E-75AE-F79E-E470-037D139CD917}"/>
          </ac:spMkLst>
        </pc:spChg>
        <pc:spChg chg="del mod">
          <ac:chgData name="Robledo Delgado, Vanessa" userId="S::vrobledodelgado@uiowa.edu::ddc8f397-8728-4c38-9bd9-c60bfbee3443" providerId="AD" clId="Web-{0897B340-521D-4CF2-B5F8-A5C56A5169D4}" dt="2024-04-02T05:42:59.812" v="619"/>
          <ac:spMkLst>
            <pc:docMk/>
            <pc:sldMk cId="1872487017" sldId="304"/>
            <ac:spMk id="29" creationId="{DA870DF3-6DEE-EAAF-DB9B-5696D2DF47C5}"/>
          </ac:spMkLst>
        </pc:spChg>
        <pc:picChg chg="add del mod">
          <ac:chgData name="Robledo Delgado, Vanessa" userId="S::vrobledodelgado@uiowa.edu::ddc8f397-8728-4c38-9bd9-c60bfbee3443" providerId="AD" clId="Web-{0897B340-521D-4CF2-B5F8-A5C56A5169D4}" dt="2024-04-02T05:45:32.442" v="683"/>
          <ac:picMkLst>
            <pc:docMk/>
            <pc:sldMk cId="1872487017" sldId="304"/>
            <ac:picMk id="3" creationId="{A6F1FFE4-C7F1-9300-A812-C7A8C408DEF8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5:30.786" v="682"/>
          <ac:picMkLst>
            <pc:docMk/>
            <pc:sldMk cId="1872487017" sldId="304"/>
            <ac:picMk id="4" creationId="{159198FA-57C8-1B77-B6B0-3F4E8930ACCD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5:38.958" v="686"/>
          <ac:picMkLst>
            <pc:docMk/>
            <pc:sldMk cId="1872487017" sldId="304"/>
            <ac:picMk id="5" creationId="{4E787993-82FE-F6EE-D9C1-0A04568C8FA4}"/>
          </ac:picMkLst>
        </pc:picChg>
        <pc:picChg chg="del">
          <ac:chgData name="Robledo Delgado, Vanessa" userId="S::vrobledodelgado@uiowa.edu::ddc8f397-8728-4c38-9bd9-c60bfbee3443" providerId="AD" clId="Web-{0897B340-521D-4CF2-B5F8-A5C56A5169D4}" dt="2024-04-02T05:42:51.608" v="615"/>
          <ac:picMkLst>
            <pc:docMk/>
            <pc:sldMk cId="1872487017" sldId="304"/>
            <ac:picMk id="6" creationId="{36498DBE-468D-B301-A1FA-01432F78CA45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5:41.318" v="688"/>
          <ac:picMkLst>
            <pc:docMk/>
            <pc:sldMk cId="1872487017" sldId="304"/>
            <ac:picMk id="7" creationId="{9D902311-A686-B855-C8CB-4D70B57DB967}"/>
          </ac:picMkLst>
        </pc:picChg>
        <pc:picChg chg="del">
          <ac:chgData name="Robledo Delgado, Vanessa" userId="S::vrobledodelgado@uiowa.edu::ddc8f397-8728-4c38-9bd9-c60bfbee3443" providerId="AD" clId="Web-{0897B340-521D-4CF2-B5F8-A5C56A5169D4}" dt="2024-04-02T05:42:52.655" v="616"/>
          <ac:picMkLst>
            <pc:docMk/>
            <pc:sldMk cId="1872487017" sldId="304"/>
            <ac:picMk id="8" creationId="{64BC5C97-269C-FE5E-08B8-146B8448F5C7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6:01.896" v="691"/>
          <ac:picMkLst>
            <pc:docMk/>
            <pc:sldMk cId="1872487017" sldId="304"/>
            <ac:picMk id="9" creationId="{3BF3BB63-CC64-69EF-753D-7C05C07A2243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05:50:12.172" v="803" actId="1076"/>
          <ac:picMkLst>
            <pc:docMk/>
            <pc:sldMk cId="1872487017" sldId="304"/>
            <ac:picMk id="10" creationId="{D78032C2-DAE4-8195-73A0-2259ECAC39F7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5:15.832" v="674"/>
          <ac:picMkLst>
            <pc:docMk/>
            <pc:sldMk cId="1872487017" sldId="304"/>
            <ac:picMk id="11" creationId="{02D5CE2D-460D-8CD1-B580-F59AD337C01E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5:14.067" v="672"/>
          <ac:picMkLst>
            <pc:docMk/>
            <pc:sldMk cId="1872487017" sldId="304"/>
            <ac:picMk id="12" creationId="{B406B851-AEA5-35C1-756B-F66CC7128795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5:12.457" v="671"/>
          <ac:picMkLst>
            <pc:docMk/>
            <pc:sldMk cId="1872487017" sldId="304"/>
            <ac:picMk id="13" creationId="{540DC6DA-0F30-78AC-2122-B836D53B9A39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5:06.191" v="668"/>
          <ac:picMkLst>
            <pc:docMk/>
            <pc:sldMk cId="1872487017" sldId="304"/>
            <ac:picMk id="14" creationId="{D06CCC12-1539-D8EB-AF4A-5521F5C728C8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05:50:12.203" v="804" actId="1076"/>
          <ac:picMkLst>
            <pc:docMk/>
            <pc:sldMk cId="1872487017" sldId="304"/>
            <ac:picMk id="15" creationId="{8A56E2F2-276E-A5F7-23D5-ED80A03D05B8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4:57.191" v="665"/>
          <ac:picMkLst>
            <pc:docMk/>
            <pc:sldMk cId="1872487017" sldId="304"/>
            <ac:picMk id="16" creationId="{3A7F3AAF-19C0-4134-9737-8663B1428E28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4:33.799" v="655"/>
          <ac:picMkLst>
            <pc:docMk/>
            <pc:sldMk cId="1872487017" sldId="304"/>
            <ac:picMk id="17" creationId="{B1B7C622-8F21-5B18-C5F4-784551FD4726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6:50.148" v="705"/>
          <ac:picMkLst>
            <pc:docMk/>
            <pc:sldMk cId="1872487017" sldId="304"/>
            <ac:picMk id="18" creationId="{D9A7FF53-3A00-717A-94D3-9E66D65E2DA5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05:50:12.234" v="805" actId="1076"/>
          <ac:picMkLst>
            <pc:docMk/>
            <pc:sldMk cId="1872487017" sldId="304"/>
            <ac:picMk id="19" creationId="{63DBF58C-5F76-6038-809A-11292C075986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05:49:59.984" v="799" actId="1076"/>
          <ac:picMkLst>
            <pc:docMk/>
            <pc:sldMk cId="1872487017" sldId="304"/>
            <ac:picMk id="20" creationId="{87475A9C-ACBC-746A-FAF6-AC94267F06B3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4:42.081" v="659"/>
          <ac:picMkLst>
            <pc:docMk/>
            <pc:sldMk cId="1872487017" sldId="304"/>
            <ac:picMk id="21" creationId="{CCBC7971-D1D8-EA07-C43C-25DBB22A76C8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4:38.628" v="657"/>
          <ac:picMkLst>
            <pc:docMk/>
            <pc:sldMk cId="1872487017" sldId="304"/>
            <ac:picMk id="22" creationId="{13FD4325-44AC-6607-83BC-5BF37CBE9B54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4:35.284" v="656"/>
          <ac:picMkLst>
            <pc:docMk/>
            <pc:sldMk cId="1872487017" sldId="304"/>
            <ac:picMk id="23" creationId="{43109648-2E8F-D706-F5E6-C6671E04803F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05:50:00.015" v="800" actId="1076"/>
          <ac:picMkLst>
            <pc:docMk/>
            <pc:sldMk cId="1872487017" sldId="304"/>
            <ac:picMk id="24" creationId="{DD758FE2-5C8C-F7AF-9D1D-957CFCC666FB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05:50:00.046" v="801" actId="1076"/>
          <ac:picMkLst>
            <pc:docMk/>
            <pc:sldMk cId="1872487017" sldId="304"/>
            <ac:picMk id="25" creationId="{205F6B89-3301-3FF9-09BB-EF58D39DE503}"/>
          </ac:picMkLst>
        </pc:picChg>
        <pc:picChg chg="add del mod">
          <ac:chgData name="Robledo Delgado, Vanessa" userId="S::vrobledodelgado@uiowa.edu::ddc8f397-8728-4c38-9bd9-c60bfbee3443" providerId="AD" clId="Web-{0897B340-521D-4CF2-B5F8-A5C56A5169D4}" dt="2024-04-02T05:49:11.373" v="794"/>
          <ac:picMkLst>
            <pc:docMk/>
            <pc:sldMk cId="1872487017" sldId="304"/>
            <ac:picMk id="28" creationId="{EACFF3CF-314B-7EA6-2250-D9DEB0461172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05:50:37.704" v="813" actId="1076"/>
          <ac:picMkLst>
            <pc:docMk/>
            <pc:sldMk cId="1872487017" sldId="304"/>
            <ac:picMk id="30" creationId="{2716BEFB-6848-9BE8-4304-0B1C839E870A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05:50:42.204" v="815" actId="1076"/>
          <ac:picMkLst>
            <pc:docMk/>
            <pc:sldMk cId="1872487017" sldId="304"/>
            <ac:picMk id="31" creationId="{A5ACC9BD-EB5A-5BDD-0ED2-F2C48FE731DF}"/>
          </ac:picMkLst>
        </pc:picChg>
      </pc:sldChg>
      <pc:sldChg chg="addSp delSp modSp add ord replId modNotes">
        <pc:chgData name="Robledo Delgado, Vanessa" userId="S::vrobledodelgado@uiowa.edu::ddc8f397-8728-4c38-9bd9-c60bfbee3443" providerId="AD" clId="Web-{0897B340-521D-4CF2-B5F8-A5C56A5169D4}" dt="2024-04-02T10:30:44.117" v="1196"/>
        <pc:sldMkLst>
          <pc:docMk/>
          <pc:sldMk cId="4210923099" sldId="305"/>
        </pc:sldMkLst>
        <pc:spChg chg="del mod">
          <ac:chgData name="Robledo Delgado, Vanessa" userId="S::vrobledodelgado@uiowa.edu::ddc8f397-8728-4c38-9bd9-c60bfbee3443" providerId="AD" clId="Web-{0897B340-521D-4CF2-B5F8-A5C56A5169D4}" dt="2024-04-02T10:21:52.628" v="1030"/>
          <ac:spMkLst>
            <pc:docMk/>
            <pc:sldMk cId="4210923099" sldId="305"/>
            <ac:spMk id="2" creationId="{7960638C-3DC3-1EBE-F7E9-D18FBA4697BE}"/>
          </ac:spMkLst>
        </pc:spChg>
        <pc:spChg chg="add del mod">
          <ac:chgData name="Robledo Delgado, Vanessa" userId="S::vrobledodelgado@uiowa.edu::ddc8f397-8728-4c38-9bd9-c60bfbee3443" providerId="AD" clId="Web-{0897B340-521D-4CF2-B5F8-A5C56A5169D4}" dt="2024-04-02T10:21:57.206" v="1032"/>
          <ac:spMkLst>
            <pc:docMk/>
            <pc:sldMk cId="4210923099" sldId="305"/>
            <ac:spMk id="7" creationId="{EC7034AD-16C3-E1E8-0A65-D4FFD74E2713}"/>
          </ac:spMkLst>
        </pc:spChg>
        <pc:spChg chg="mod">
          <ac:chgData name="Robledo Delgado, Vanessa" userId="S::vrobledodelgado@uiowa.edu::ddc8f397-8728-4c38-9bd9-c60bfbee3443" providerId="AD" clId="Web-{0897B340-521D-4CF2-B5F8-A5C56A5169D4}" dt="2024-04-02T10:22:14.238" v="1036" actId="1076"/>
          <ac:spMkLst>
            <pc:docMk/>
            <pc:sldMk cId="4210923099" sldId="305"/>
            <ac:spMk id="29" creationId="{DA870DF3-6DEE-EAAF-DB9B-5696D2DF47C5}"/>
          </ac:spMkLst>
        </pc:spChg>
        <pc:picChg chg="add del mod">
          <ac:chgData name="Robledo Delgado, Vanessa" userId="S::vrobledodelgado@uiowa.edu::ddc8f397-8728-4c38-9bd9-c60bfbee3443" providerId="AD" clId="Web-{0897B340-521D-4CF2-B5F8-A5C56A5169D4}" dt="2024-04-02T10:20:16.015" v="1018"/>
          <ac:picMkLst>
            <pc:docMk/>
            <pc:sldMk cId="4210923099" sldId="305"/>
            <ac:picMk id="3" creationId="{DF15DDA6-50F0-0709-7C57-965C2EDCA017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10:24:57.698" v="1065" actId="1076"/>
          <ac:picMkLst>
            <pc:docMk/>
            <pc:sldMk cId="4210923099" sldId="305"/>
            <ac:picMk id="4" creationId="{173B92DB-67F2-05BE-73AB-CFA2F6B9DB56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10:24:55.307" v="1064" actId="1076"/>
          <ac:picMkLst>
            <pc:docMk/>
            <pc:sldMk cId="4210923099" sldId="305"/>
            <ac:picMk id="5" creationId="{665BD4E2-87E4-35E1-1D8C-5CD1936F3F6A}"/>
          </ac:picMkLst>
        </pc:picChg>
        <pc:picChg chg="del">
          <ac:chgData name="Robledo Delgado, Vanessa" userId="S::vrobledodelgado@uiowa.edu::ddc8f397-8728-4c38-9bd9-c60bfbee3443" providerId="AD" clId="Web-{0897B340-521D-4CF2-B5F8-A5C56A5169D4}" dt="2024-04-02T05:55:00.370" v="933"/>
          <ac:picMkLst>
            <pc:docMk/>
            <pc:sldMk cId="4210923099" sldId="305"/>
            <ac:picMk id="6" creationId="{36498DBE-468D-B301-A1FA-01432F78CA45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10:25:06.323" v="1067" actId="14100"/>
          <ac:picMkLst>
            <pc:docMk/>
            <pc:sldMk cId="4210923099" sldId="305"/>
            <ac:picMk id="8" creationId="{5F067BDA-D70E-2EEB-C0D7-53432C8886F8}"/>
          </ac:picMkLst>
        </pc:picChg>
        <pc:picChg chg="del">
          <ac:chgData name="Robledo Delgado, Vanessa" userId="S::vrobledodelgado@uiowa.edu::ddc8f397-8728-4c38-9bd9-c60bfbee3443" providerId="AD" clId="Web-{0897B340-521D-4CF2-B5F8-A5C56A5169D4}" dt="2024-04-02T05:55:01.230" v="934"/>
          <ac:picMkLst>
            <pc:docMk/>
            <pc:sldMk cId="4210923099" sldId="305"/>
            <ac:picMk id="8" creationId="{64BC5C97-269C-FE5E-08B8-146B8448F5C7}"/>
          </ac:picMkLst>
        </pc:picChg>
        <pc:picChg chg="add mod">
          <ac:chgData name="Robledo Delgado, Vanessa" userId="S::vrobledodelgado@uiowa.edu::ddc8f397-8728-4c38-9bd9-c60bfbee3443" providerId="AD" clId="Web-{0897B340-521D-4CF2-B5F8-A5C56A5169D4}" dt="2024-04-02T10:24:52.619" v="1063" actId="1076"/>
          <ac:picMkLst>
            <pc:docMk/>
            <pc:sldMk cId="4210923099" sldId="305"/>
            <ac:picMk id="9" creationId="{9ED40B75-2EB6-12E2-FBFE-BA55168F24B3}"/>
          </ac:picMkLst>
        </pc:picChg>
      </pc:sldChg>
    </pc:docChg>
  </pc:docChgLst>
  <pc:docChgLst>
    <pc:chgData name="Robledo Delgado, Vanessa" userId="S::vrobledodelgado@uiowa.edu::ddc8f397-8728-4c38-9bd9-c60bfbee3443" providerId="AD" clId="Web-{BEFF62F5-FB12-4BD0-BDE5-99BA0F4B6B88}"/>
    <pc:docChg chg="modSld">
      <pc:chgData name="Robledo Delgado, Vanessa" userId="S::vrobledodelgado@uiowa.edu::ddc8f397-8728-4c38-9bd9-c60bfbee3443" providerId="AD" clId="Web-{BEFF62F5-FB12-4BD0-BDE5-99BA0F4B6B88}" dt="2024-03-11T14:40:35.281" v="27" actId="20577"/>
      <pc:docMkLst>
        <pc:docMk/>
      </pc:docMkLst>
      <pc:sldChg chg="modSp">
        <pc:chgData name="Robledo Delgado, Vanessa" userId="S::vrobledodelgado@uiowa.edu::ddc8f397-8728-4c38-9bd9-c60bfbee3443" providerId="AD" clId="Web-{BEFF62F5-FB12-4BD0-BDE5-99BA0F4B6B88}" dt="2024-03-11T14:40:35.281" v="27" actId="20577"/>
        <pc:sldMkLst>
          <pc:docMk/>
          <pc:sldMk cId="373001339" sldId="295"/>
        </pc:sldMkLst>
        <pc:spChg chg="mod">
          <ac:chgData name="Robledo Delgado, Vanessa" userId="S::vrobledodelgado@uiowa.edu::ddc8f397-8728-4c38-9bd9-c60bfbee3443" providerId="AD" clId="Web-{BEFF62F5-FB12-4BD0-BDE5-99BA0F4B6B88}" dt="2024-03-11T14:40:35.281" v="27" actId="20577"/>
          <ac:spMkLst>
            <pc:docMk/>
            <pc:sldMk cId="373001339" sldId="295"/>
            <ac:spMk id="3" creationId="{34B75DEF-6056-AA88-9E33-4FA6EABC846E}"/>
          </ac:spMkLst>
        </pc:spChg>
      </pc:sldChg>
      <pc:sldChg chg="modSp">
        <pc:chgData name="Robledo Delgado, Vanessa" userId="S::vrobledodelgado@uiowa.edu::ddc8f397-8728-4c38-9bd9-c60bfbee3443" providerId="AD" clId="Web-{BEFF62F5-FB12-4BD0-BDE5-99BA0F4B6B88}" dt="2024-03-11T14:40:00.951" v="18" actId="1076"/>
        <pc:sldMkLst>
          <pc:docMk/>
          <pc:sldMk cId="636146748" sldId="296"/>
        </pc:sldMkLst>
        <pc:spChg chg="mod">
          <ac:chgData name="Robledo Delgado, Vanessa" userId="S::vrobledodelgado@uiowa.edu::ddc8f397-8728-4c38-9bd9-c60bfbee3443" providerId="AD" clId="Web-{BEFF62F5-FB12-4BD0-BDE5-99BA0F4B6B88}" dt="2024-03-11T14:22:37.280" v="1" actId="14100"/>
          <ac:spMkLst>
            <pc:docMk/>
            <pc:sldMk cId="636146748" sldId="296"/>
            <ac:spMk id="2" creationId="{D3885D8A-495F-0BBE-4130-8DB148F332C3}"/>
          </ac:spMkLst>
        </pc:spChg>
        <pc:spChg chg="mod">
          <ac:chgData name="Robledo Delgado, Vanessa" userId="S::vrobledodelgado@uiowa.edu::ddc8f397-8728-4c38-9bd9-c60bfbee3443" providerId="AD" clId="Web-{BEFF62F5-FB12-4BD0-BDE5-99BA0F4B6B88}" dt="2024-03-11T14:24:44.345" v="16" actId="20577"/>
          <ac:spMkLst>
            <pc:docMk/>
            <pc:sldMk cId="636146748" sldId="296"/>
            <ac:spMk id="5" creationId="{AEDC1C69-E01E-DA7F-2A65-F0921C8C4453}"/>
          </ac:spMkLst>
        </pc:spChg>
        <pc:picChg chg="mod">
          <ac:chgData name="Robledo Delgado, Vanessa" userId="S::vrobledodelgado@uiowa.edu::ddc8f397-8728-4c38-9bd9-c60bfbee3443" providerId="AD" clId="Web-{BEFF62F5-FB12-4BD0-BDE5-99BA0F4B6B88}" dt="2024-03-11T14:40:00.951" v="18" actId="1076"/>
          <ac:picMkLst>
            <pc:docMk/>
            <pc:sldMk cId="636146748" sldId="296"/>
            <ac:picMk id="4" creationId="{85953BAD-5633-B68F-DE0F-240CBD2B7123}"/>
          </ac:picMkLst>
        </pc:picChg>
      </pc:sldChg>
    </pc:docChg>
  </pc:docChgLst>
  <pc:docChgLst>
    <pc:chgData name="Robledo Delgado, Vanessa" userId="ddc8f397-8728-4c38-9bd9-c60bfbee3443" providerId="ADAL" clId="{B1881F22-A42B-F841-9C68-C37CD4FF2562}"/>
    <pc:docChg chg="custSel addSld modSld">
      <pc:chgData name="Robledo Delgado, Vanessa" userId="ddc8f397-8728-4c38-9bd9-c60bfbee3443" providerId="ADAL" clId="{B1881F22-A42B-F841-9C68-C37CD4FF2562}" dt="2024-02-07T21:08:33.049" v="88" actId="20577"/>
      <pc:docMkLst>
        <pc:docMk/>
      </pc:docMkLst>
      <pc:sldChg chg="modSp mod">
        <pc:chgData name="Robledo Delgado, Vanessa" userId="ddc8f397-8728-4c38-9bd9-c60bfbee3443" providerId="ADAL" clId="{B1881F22-A42B-F841-9C68-C37CD4FF2562}" dt="2024-02-07T21:07:02.086" v="19" actId="20577"/>
        <pc:sldMkLst>
          <pc:docMk/>
          <pc:sldMk cId="248249326" sldId="285"/>
        </pc:sldMkLst>
        <pc:spChg chg="mod">
          <ac:chgData name="Robledo Delgado, Vanessa" userId="ddc8f397-8728-4c38-9bd9-c60bfbee3443" providerId="ADAL" clId="{B1881F22-A42B-F841-9C68-C37CD4FF2562}" dt="2024-02-07T21:07:02.086" v="19" actId="20577"/>
          <ac:spMkLst>
            <pc:docMk/>
            <pc:sldMk cId="248249326" sldId="285"/>
            <ac:spMk id="3" creationId="{DE48557A-3F50-A518-B659-135E0E6AD664}"/>
          </ac:spMkLst>
        </pc:spChg>
      </pc:sldChg>
      <pc:sldChg chg="delSp modSp new mod">
        <pc:chgData name="Robledo Delgado, Vanessa" userId="ddc8f397-8728-4c38-9bd9-c60bfbee3443" providerId="ADAL" clId="{B1881F22-A42B-F841-9C68-C37CD4FF2562}" dt="2024-02-07T21:08:33.049" v="88" actId="20577"/>
        <pc:sldMkLst>
          <pc:docMk/>
          <pc:sldMk cId="1309940470" sldId="288"/>
        </pc:sldMkLst>
        <pc:spChg chg="del">
          <ac:chgData name="Robledo Delgado, Vanessa" userId="ddc8f397-8728-4c38-9bd9-c60bfbee3443" providerId="ADAL" clId="{B1881F22-A42B-F841-9C68-C37CD4FF2562}" dt="2024-02-07T21:07:15.039" v="21" actId="478"/>
          <ac:spMkLst>
            <pc:docMk/>
            <pc:sldMk cId="1309940470" sldId="288"/>
            <ac:spMk id="2" creationId="{5368FBD9-8006-840A-97D5-D2AAE2B7A4B4}"/>
          </ac:spMkLst>
        </pc:spChg>
        <pc:spChg chg="mod">
          <ac:chgData name="Robledo Delgado, Vanessa" userId="ddc8f397-8728-4c38-9bd9-c60bfbee3443" providerId="ADAL" clId="{B1881F22-A42B-F841-9C68-C37CD4FF2562}" dt="2024-02-07T21:08:33.049" v="88" actId="20577"/>
          <ac:spMkLst>
            <pc:docMk/>
            <pc:sldMk cId="1309940470" sldId="288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9760C480-01D7-4763-9410-1E187F2DF2CD}"/>
    <pc:docChg chg="addSld modSld sldOrd">
      <pc:chgData name="Robledo Delgado, Vanessa" userId="S::vrobledodelgado@uiowa.edu::ddc8f397-8728-4c38-9bd9-c60bfbee3443" providerId="AD" clId="Web-{9760C480-01D7-4763-9410-1E187F2DF2CD}" dt="2024-03-13T16:31:13.716" v="179" actId="20577"/>
      <pc:docMkLst>
        <pc:docMk/>
      </pc:docMkLst>
      <pc:sldChg chg="modSp">
        <pc:chgData name="Robledo Delgado, Vanessa" userId="S::vrobledodelgado@uiowa.edu::ddc8f397-8728-4c38-9bd9-c60bfbee3443" providerId="AD" clId="Web-{9760C480-01D7-4763-9410-1E187F2DF2CD}" dt="2024-03-13T16:26:27.256" v="11" actId="20577"/>
        <pc:sldMkLst>
          <pc:docMk/>
          <pc:sldMk cId="373001339" sldId="295"/>
        </pc:sldMkLst>
        <pc:spChg chg="mod">
          <ac:chgData name="Robledo Delgado, Vanessa" userId="S::vrobledodelgado@uiowa.edu::ddc8f397-8728-4c38-9bd9-c60bfbee3443" providerId="AD" clId="Web-{9760C480-01D7-4763-9410-1E187F2DF2CD}" dt="2024-03-13T16:26:27.256" v="11" actId="20577"/>
          <ac:spMkLst>
            <pc:docMk/>
            <pc:sldMk cId="373001339" sldId="295"/>
            <ac:spMk id="3" creationId="{34B75DEF-6056-AA88-9E33-4FA6EABC846E}"/>
          </ac:spMkLst>
        </pc:spChg>
      </pc:sldChg>
      <pc:sldChg chg="modSp add ord replId">
        <pc:chgData name="Robledo Delgado, Vanessa" userId="S::vrobledodelgado@uiowa.edu::ddc8f397-8728-4c38-9bd9-c60bfbee3443" providerId="AD" clId="Web-{9760C480-01D7-4763-9410-1E187F2DF2CD}" dt="2024-03-13T16:31:13.716" v="179" actId="20577"/>
        <pc:sldMkLst>
          <pc:docMk/>
          <pc:sldMk cId="954862000" sldId="297"/>
        </pc:sldMkLst>
        <pc:spChg chg="mod">
          <ac:chgData name="Robledo Delgado, Vanessa" userId="S::vrobledodelgado@uiowa.edu::ddc8f397-8728-4c38-9bd9-c60bfbee3443" providerId="AD" clId="Web-{9760C480-01D7-4763-9410-1E187F2DF2CD}" dt="2024-03-13T16:31:13.716" v="179" actId="20577"/>
          <ac:spMkLst>
            <pc:docMk/>
            <pc:sldMk cId="954862000" sldId="297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F22388C3-8BAB-4DDF-AC38-F5E61D649773}"/>
    <pc:docChg chg="modSld">
      <pc:chgData name="Robledo Delgado, Vanessa" userId="S::vrobledodelgado@uiowa.edu::ddc8f397-8728-4c38-9bd9-c60bfbee3443" providerId="AD" clId="Web-{F22388C3-8BAB-4DDF-AC38-F5E61D649773}" dt="2024-04-02T05:01:58.223" v="14" actId="1076"/>
      <pc:docMkLst>
        <pc:docMk/>
      </pc:docMkLst>
      <pc:sldChg chg="modSp">
        <pc:chgData name="Robledo Delgado, Vanessa" userId="S::vrobledodelgado@uiowa.edu::ddc8f397-8728-4c38-9bd9-c60bfbee3443" providerId="AD" clId="Web-{F22388C3-8BAB-4DDF-AC38-F5E61D649773}" dt="2024-04-02T05:01:58.223" v="14" actId="1076"/>
        <pc:sldMkLst>
          <pc:docMk/>
          <pc:sldMk cId="3848366146" sldId="302"/>
        </pc:sldMkLst>
        <pc:spChg chg="mod">
          <ac:chgData name="Robledo Delgado, Vanessa" userId="S::vrobledodelgado@uiowa.edu::ddc8f397-8728-4c38-9bd9-c60bfbee3443" providerId="AD" clId="Web-{F22388C3-8BAB-4DDF-AC38-F5E61D649773}" dt="2024-04-02T05:01:58.223" v="14" actId="1076"/>
          <ac:spMkLst>
            <pc:docMk/>
            <pc:sldMk cId="3848366146" sldId="302"/>
            <ac:spMk id="29" creationId="{DA870DF3-6DEE-EAAF-DB9B-5696D2DF47C5}"/>
          </ac:spMkLst>
        </pc:spChg>
      </pc:sldChg>
    </pc:docChg>
  </pc:docChgLst>
  <pc:docChgLst>
    <pc:chgData name="Robledo Delgado, Vanessa" userId="S::vrobledodelgado@uiowa.edu::ddc8f397-8728-4c38-9bd9-c60bfbee3443" providerId="AD" clId="Web-{58E0C341-FC73-4CD6-90FB-87135FFD1D6F}"/>
    <pc:docChg chg="modSld">
      <pc:chgData name="Robledo Delgado, Vanessa" userId="S::vrobledodelgado@uiowa.edu::ddc8f397-8728-4c38-9bd9-c60bfbee3443" providerId="AD" clId="Web-{58E0C341-FC73-4CD6-90FB-87135FFD1D6F}" dt="2024-03-18T19:27:36.223" v="133" actId="20577"/>
      <pc:docMkLst>
        <pc:docMk/>
      </pc:docMkLst>
      <pc:sldChg chg="modSp">
        <pc:chgData name="Robledo Delgado, Vanessa" userId="S::vrobledodelgado@uiowa.edu::ddc8f397-8728-4c38-9bd9-c60bfbee3443" providerId="AD" clId="Web-{58E0C341-FC73-4CD6-90FB-87135FFD1D6F}" dt="2024-03-18T19:27:36.223" v="133" actId="20577"/>
        <pc:sldMkLst>
          <pc:docMk/>
          <pc:sldMk cId="954862000" sldId="297"/>
        </pc:sldMkLst>
        <pc:spChg chg="mod">
          <ac:chgData name="Robledo Delgado, Vanessa" userId="S::vrobledodelgado@uiowa.edu::ddc8f397-8728-4c38-9bd9-c60bfbee3443" providerId="AD" clId="Web-{58E0C341-FC73-4CD6-90FB-87135FFD1D6F}" dt="2024-03-18T19:27:36.223" v="133" actId="20577"/>
          <ac:spMkLst>
            <pc:docMk/>
            <pc:sldMk cId="954862000" sldId="297"/>
            <ac:spMk id="3" creationId="{34B75DEF-6056-AA88-9E33-4FA6EABC846E}"/>
          </ac:spMkLst>
        </pc:spChg>
      </pc:sldChg>
    </pc:docChg>
  </pc:docChgLst>
  <pc:docChgLst>
    <pc:chgData name="Vergara Arrieta, Humberto" userId="S::hvergaraarrieta@uiowa.edu::756133c2-2b53-4578-a1df-3eac8a698cb8" providerId="AD" clId="Web-{7D55F150-A689-4BC3-8FC5-004A39F9824F}"/>
    <pc:docChg chg="addSld modSld">
      <pc:chgData name="Vergara Arrieta, Humberto" userId="S::hvergaraarrieta@uiowa.edu::756133c2-2b53-4578-a1df-3eac8a698cb8" providerId="AD" clId="Web-{7D55F150-A689-4BC3-8FC5-004A39F9824F}" dt="2024-04-02T00:19:22.392" v="18" actId="20577"/>
      <pc:docMkLst>
        <pc:docMk/>
      </pc:docMkLst>
      <pc:sldChg chg="modSp new">
        <pc:chgData name="Vergara Arrieta, Humberto" userId="S::hvergaraarrieta@uiowa.edu::756133c2-2b53-4578-a1df-3eac8a698cb8" providerId="AD" clId="Web-{7D55F150-A689-4BC3-8FC5-004A39F9824F}" dt="2024-04-02T00:19:22.392" v="18" actId="20577"/>
        <pc:sldMkLst>
          <pc:docMk/>
          <pc:sldMk cId="794247979" sldId="301"/>
        </pc:sldMkLst>
        <pc:spChg chg="mod">
          <ac:chgData name="Vergara Arrieta, Humberto" userId="S::hvergaraarrieta@uiowa.edu::756133c2-2b53-4578-a1df-3eac8a698cb8" providerId="AD" clId="Web-{7D55F150-A689-4BC3-8FC5-004A39F9824F}" dt="2024-04-02T00:19:22.392" v="18" actId="20577"/>
          <ac:spMkLst>
            <pc:docMk/>
            <pc:sldMk cId="794247979" sldId="301"/>
            <ac:spMk id="2" creationId="{9A83F7EA-8BE4-AFBE-3394-F1357D147F0D}"/>
          </ac:spMkLst>
        </pc:spChg>
      </pc:sldChg>
    </pc:docChg>
  </pc:docChgLst>
  <pc:docChgLst>
    <pc:chgData name="Robledo Delgado, Vanessa" userId="S::vrobledodelgado@uiowa.edu::ddc8f397-8728-4c38-9bd9-c60bfbee3443" providerId="AD" clId="Web-{97F83823-91A3-46CE-AC4C-B6DFF9DB4877}"/>
    <pc:docChg chg="modSld">
      <pc:chgData name="Robledo Delgado, Vanessa" userId="S::vrobledodelgado@uiowa.edu::ddc8f397-8728-4c38-9bd9-c60bfbee3443" providerId="AD" clId="Web-{97F83823-91A3-46CE-AC4C-B6DFF9DB4877}" dt="2024-02-19T15:22:27.880" v="240" actId="20577"/>
      <pc:docMkLst>
        <pc:docMk/>
      </pc:docMkLst>
      <pc:sldChg chg="modSp">
        <pc:chgData name="Robledo Delgado, Vanessa" userId="S::vrobledodelgado@uiowa.edu::ddc8f397-8728-4c38-9bd9-c60bfbee3443" providerId="AD" clId="Web-{97F83823-91A3-46CE-AC4C-B6DFF9DB4877}" dt="2024-02-19T13:34:28.424" v="158" actId="20577"/>
        <pc:sldMkLst>
          <pc:docMk/>
          <pc:sldMk cId="2477520907" sldId="290"/>
        </pc:sldMkLst>
        <pc:spChg chg="mod">
          <ac:chgData name="Robledo Delgado, Vanessa" userId="S::vrobledodelgado@uiowa.edu::ddc8f397-8728-4c38-9bd9-c60bfbee3443" providerId="AD" clId="Web-{97F83823-91A3-46CE-AC4C-B6DFF9DB4877}" dt="2024-02-19T13:34:28.424" v="158" actId="20577"/>
          <ac:spMkLst>
            <pc:docMk/>
            <pc:sldMk cId="2477520907" sldId="290"/>
            <ac:spMk id="3" creationId="{34B75DEF-6056-AA88-9E33-4FA6EABC846E}"/>
          </ac:spMkLst>
        </pc:spChg>
      </pc:sldChg>
      <pc:sldChg chg="modSp">
        <pc:chgData name="Robledo Delgado, Vanessa" userId="S::vrobledodelgado@uiowa.edu::ddc8f397-8728-4c38-9bd9-c60bfbee3443" providerId="AD" clId="Web-{97F83823-91A3-46CE-AC4C-B6DFF9DB4877}" dt="2024-02-19T15:22:27.880" v="240" actId="20577"/>
        <pc:sldMkLst>
          <pc:docMk/>
          <pc:sldMk cId="3119911508" sldId="292"/>
        </pc:sldMkLst>
        <pc:spChg chg="mod">
          <ac:chgData name="Robledo Delgado, Vanessa" userId="S::vrobledodelgado@uiowa.edu::ddc8f397-8728-4c38-9bd9-c60bfbee3443" providerId="AD" clId="Web-{97F83823-91A3-46CE-AC4C-B6DFF9DB4877}" dt="2024-02-19T15:22:27.880" v="240" actId="20577"/>
          <ac:spMkLst>
            <pc:docMk/>
            <pc:sldMk cId="3119911508" sldId="292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B936D48F-BF59-483E-B6EB-59E38840733B}"/>
    <pc:docChg chg="addSld delSld modSld">
      <pc:chgData name="Robledo Delgado, Vanessa" userId="S::vrobledodelgado@uiowa.edu::ddc8f397-8728-4c38-9bd9-c60bfbee3443" providerId="AD" clId="Web-{B936D48F-BF59-483E-B6EB-59E38840733B}" dt="2024-04-02T04:59:10.520" v="216"/>
      <pc:docMkLst>
        <pc:docMk/>
      </pc:docMkLst>
      <pc:sldChg chg="add">
        <pc:chgData name="Robledo Delgado, Vanessa" userId="S::vrobledodelgado@uiowa.edu::ddc8f397-8728-4c38-9bd9-c60bfbee3443" providerId="AD" clId="Web-{B936D48F-BF59-483E-B6EB-59E38840733B}" dt="2024-04-02T04:16:32.145" v="3"/>
        <pc:sldMkLst>
          <pc:docMk/>
          <pc:sldMk cId="1831623807" sldId="290"/>
        </pc:sldMkLst>
      </pc:sldChg>
      <pc:sldChg chg="add">
        <pc:chgData name="Robledo Delgado, Vanessa" userId="S::vrobledodelgado@uiowa.edu::ddc8f397-8728-4c38-9bd9-c60bfbee3443" providerId="AD" clId="Web-{B936D48F-BF59-483E-B6EB-59E38840733B}" dt="2024-04-02T04:16:31.082" v="2"/>
        <pc:sldMkLst>
          <pc:docMk/>
          <pc:sldMk cId="2250607120" sldId="291"/>
        </pc:sldMkLst>
      </pc:sldChg>
      <pc:sldChg chg="add del">
        <pc:chgData name="Robledo Delgado, Vanessa" userId="S::vrobledodelgado@uiowa.edu::ddc8f397-8728-4c38-9bd9-c60bfbee3443" providerId="AD" clId="Web-{B936D48F-BF59-483E-B6EB-59E38840733B}" dt="2024-04-02T04:57:15.938" v="209"/>
        <pc:sldMkLst>
          <pc:docMk/>
          <pc:sldMk cId="220258027" sldId="292"/>
        </pc:sldMkLst>
      </pc:sldChg>
      <pc:sldChg chg="add del">
        <pc:chgData name="Robledo Delgado, Vanessa" userId="S::vrobledodelgado@uiowa.edu::ddc8f397-8728-4c38-9bd9-c60bfbee3443" providerId="AD" clId="Web-{B936D48F-BF59-483E-B6EB-59E38840733B}" dt="2024-04-02T04:57:17.001" v="210"/>
        <pc:sldMkLst>
          <pc:docMk/>
          <pc:sldMk cId="2628719574" sldId="293"/>
        </pc:sldMkLst>
      </pc:sldChg>
      <pc:sldChg chg="addSp delSp modSp new">
        <pc:chgData name="Robledo Delgado, Vanessa" userId="S::vrobledodelgado@uiowa.edu::ddc8f397-8728-4c38-9bd9-c60bfbee3443" providerId="AD" clId="Web-{B936D48F-BF59-483E-B6EB-59E38840733B}" dt="2024-04-02T04:59:10.520" v="216"/>
        <pc:sldMkLst>
          <pc:docMk/>
          <pc:sldMk cId="3848366146" sldId="302"/>
        </pc:sldMkLst>
        <pc:spChg chg="mod">
          <ac:chgData name="Robledo Delgado, Vanessa" userId="S::vrobledodelgado@uiowa.edu::ddc8f397-8728-4c38-9bd9-c60bfbee3443" providerId="AD" clId="Web-{B936D48F-BF59-483E-B6EB-59E38840733B}" dt="2024-04-02T04:58:38.238" v="213" actId="1076"/>
          <ac:spMkLst>
            <pc:docMk/>
            <pc:sldMk cId="3848366146" sldId="302"/>
            <ac:spMk id="2" creationId="{7960638C-3DC3-1EBE-F7E9-D18FBA4697BE}"/>
          </ac:spMkLst>
        </pc:spChg>
        <pc:spChg chg="del">
          <ac:chgData name="Robledo Delgado, Vanessa" userId="S::vrobledodelgado@uiowa.edu::ddc8f397-8728-4c38-9bd9-c60bfbee3443" providerId="AD" clId="Web-{B936D48F-BF59-483E-B6EB-59E38840733B}" dt="2024-04-02T04:16:29.113" v="1"/>
          <ac:spMkLst>
            <pc:docMk/>
            <pc:sldMk cId="3848366146" sldId="302"/>
            <ac:spMk id="3" creationId="{247F32D6-BCAD-3305-A212-556AB02254F7}"/>
          </ac:spMkLst>
        </pc:spChg>
        <pc:spChg chg="add mod">
          <ac:chgData name="Robledo Delgado, Vanessa" userId="S::vrobledodelgado@uiowa.edu::ddc8f397-8728-4c38-9bd9-c60bfbee3443" providerId="AD" clId="Web-{B936D48F-BF59-483E-B6EB-59E38840733B}" dt="2024-04-02T04:50:52.015" v="123"/>
          <ac:spMkLst>
            <pc:docMk/>
            <pc:sldMk cId="3848366146" sldId="302"/>
            <ac:spMk id="18" creationId="{6A1F775D-94AE-494B-67B8-489E29090AD5}"/>
          </ac:spMkLst>
        </pc:spChg>
        <pc:spChg chg="add mod">
          <ac:chgData name="Robledo Delgado, Vanessa" userId="S::vrobledodelgado@uiowa.edu::ddc8f397-8728-4c38-9bd9-c60bfbee3443" providerId="AD" clId="Web-{B936D48F-BF59-483E-B6EB-59E38840733B}" dt="2024-04-02T04:51:01.515" v="127" actId="1076"/>
          <ac:spMkLst>
            <pc:docMk/>
            <pc:sldMk cId="3848366146" sldId="302"/>
            <ac:spMk id="19" creationId="{D99EC663-1936-32FE-F588-B6F4508CC574}"/>
          </ac:spMkLst>
        </pc:spChg>
        <pc:spChg chg="add mod">
          <ac:chgData name="Robledo Delgado, Vanessa" userId="S::vrobledodelgado@uiowa.edu::ddc8f397-8728-4c38-9bd9-c60bfbee3443" providerId="AD" clId="Web-{B936D48F-BF59-483E-B6EB-59E38840733B}" dt="2024-04-02T04:53:15.477" v="147" actId="20577"/>
          <ac:spMkLst>
            <pc:docMk/>
            <pc:sldMk cId="3848366146" sldId="302"/>
            <ac:spMk id="20" creationId="{668AED32-76C6-05FF-9202-F5C44A8E79AF}"/>
          </ac:spMkLst>
        </pc:spChg>
        <pc:spChg chg="add mod">
          <ac:chgData name="Robledo Delgado, Vanessa" userId="S::vrobledodelgado@uiowa.edu::ddc8f397-8728-4c38-9bd9-c60bfbee3443" providerId="AD" clId="Web-{B936D48F-BF59-483E-B6EB-59E38840733B}" dt="2024-04-02T04:54:08.948" v="167" actId="20577"/>
          <ac:spMkLst>
            <pc:docMk/>
            <pc:sldMk cId="3848366146" sldId="302"/>
            <ac:spMk id="21" creationId="{E3037602-A7CD-940A-BEE7-39FB9D4102C5}"/>
          </ac:spMkLst>
        </pc:spChg>
        <pc:spChg chg="add mod">
          <ac:chgData name="Robledo Delgado, Vanessa" userId="S::vrobledodelgado@uiowa.edu::ddc8f397-8728-4c38-9bd9-c60bfbee3443" providerId="AD" clId="Web-{B936D48F-BF59-483E-B6EB-59E38840733B}" dt="2024-04-02T04:54:40.746" v="172"/>
          <ac:spMkLst>
            <pc:docMk/>
            <pc:sldMk cId="3848366146" sldId="302"/>
            <ac:spMk id="22" creationId="{9445DE14-A0F1-7B65-AC96-5386181B148D}"/>
          </ac:spMkLst>
        </pc:spChg>
        <pc:spChg chg="add mod">
          <ac:chgData name="Robledo Delgado, Vanessa" userId="S::vrobledodelgado@uiowa.edu::ddc8f397-8728-4c38-9bd9-c60bfbee3443" providerId="AD" clId="Web-{B936D48F-BF59-483E-B6EB-59E38840733B}" dt="2024-04-02T04:55:00.778" v="175" actId="20577"/>
          <ac:spMkLst>
            <pc:docMk/>
            <pc:sldMk cId="3848366146" sldId="302"/>
            <ac:spMk id="23" creationId="{4174C85E-0892-2F9C-7B71-97D4B3048119}"/>
          </ac:spMkLst>
        </pc:spChg>
        <pc:spChg chg="add mod">
          <ac:chgData name="Robledo Delgado, Vanessa" userId="S::vrobledodelgado@uiowa.edu::ddc8f397-8728-4c38-9bd9-c60bfbee3443" providerId="AD" clId="Web-{B936D48F-BF59-483E-B6EB-59E38840733B}" dt="2024-04-02T04:56:00.436" v="196" actId="1076"/>
          <ac:spMkLst>
            <pc:docMk/>
            <pc:sldMk cId="3848366146" sldId="302"/>
            <ac:spMk id="24" creationId="{2A09ACCC-5800-A381-671E-C01A401A4368}"/>
          </ac:spMkLst>
        </pc:spChg>
        <pc:spChg chg="add mod">
          <ac:chgData name="Robledo Delgado, Vanessa" userId="S::vrobledodelgado@uiowa.edu::ddc8f397-8728-4c38-9bd9-c60bfbee3443" providerId="AD" clId="Web-{B936D48F-BF59-483E-B6EB-59E38840733B}" dt="2024-04-02T04:55:39.013" v="188" actId="14100"/>
          <ac:spMkLst>
            <pc:docMk/>
            <pc:sldMk cId="3848366146" sldId="302"/>
            <ac:spMk id="25" creationId="{95E452A3-ECC1-5DA0-A8BF-28CA3A50B677}"/>
          </ac:spMkLst>
        </pc:spChg>
        <pc:spChg chg="add mod">
          <ac:chgData name="Robledo Delgado, Vanessa" userId="S::vrobledodelgado@uiowa.edu::ddc8f397-8728-4c38-9bd9-c60bfbee3443" providerId="AD" clId="Web-{B936D48F-BF59-483E-B6EB-59E38840733B}" dt="2024-04-02T04:56:09.639" v="199" actId="20577"/>
          <ac:spMkLst>
            <pc:docMk/>
            <pc:sldMk cId="3848366146" sldId="302"/>
            <ac:spMk id="26" creationId="{DE86FD2E-2DD5-CAA1-DEED-6C18A19FD84F}"/>
          </ac:spMkLst>
        </pc:spChg>
        <pc:spChg chg="add del mod">
          <ac:chgData name="Robledo Delgado, Vanessa" userId="S::vrobledodelgado@uiowa.edu::ddc8f397-8728-4c38-9bd9-c60bfbee3443" providerId="AD" clId="Web-{B936D48F-BF59-483E-B6EB-59E38840733B}" dt="2024-04-02T04:56:59.485" v="207"/>
          <ac:spMkLst>
            <pc:docMk/>
            <pc:sldMk cId="3848366146" sldId="302"/>
            <ac:spMk id="27" creationId="{1235E95F-436F-7AC7-012F-EFAF3A905E4D}"/>
          </ac:spMkLst>
        </pc:spChg>
        <pc:spChg chg="add">
          <ac:chgData name="Robledo Delgado, Vanessa" userId="S::vrobledodelgado@uiowa.edu::ddc8f397-8728-4c38-9bd9-c60bfbee3443" providerId="AD" clId="Web-{B936D48F-BF59-483E-B6EB-59E38840733B}" dt="2024-04-02T04:59:10.520" v="216"/>
          <ac:spMkLst>
            <pc:docMk/>
            <pc:sldMk cId="3848366146" sldId="302"/>
            <ac:spMk id="29" creationId="{DA870DF3-6DEE-EAAF-DB9B-5696D2DF47C5}"/>
          </ac:spMkLst>
        </pc:spChg>
        <pc:grpChg chg="add mod">
          <ac:chgData name="Robledo Delgado, Vanessa" userId="S::vrobledodelgado@uiowa.edu::ddc8f397-8728-4c38-9bd9-c60bfbee3443" providerId="AD" clId="Web-{B936D48F-BF59-483E-B6EB-59E38840733B}" dt="2024-04-02T04:58:58.707" v="215" actId="1076"/>
          <ac:grpSpMkLst>
            <pc:docMk/>
            <pc:sldMk cId="3848366146" sldId="302"/>
            <ac:grpSpMk id="28" creationId="{25D20511-35D9-738A-9BEB-42A7EB4A5C92}"/>
          </ac:grpSpMkLst>
        </pc:grpChg>
        <pc:picChg chg="add mod">
          <ac:chgData name="Robledo Delgado, Vanessa" userId="S::vrobledodelgado@uiowa.edu::ddc8f397-8728-4c38-9bd9-c60bfbee3443" providerId="AD" clId="Web-{B936D48F-BF59-483E-B6EB-59E38840733B}" dt="2024-04-02T04:57:08.126" v="208"/>
          <ac:picMkLst>
            <pc:docMk/>
            <pc:sldMk cId="3848366146" sldId="302"/>
            <ac:picMk id="4" creationId="{CCDFDBFB-17A9-4101-F67B-45D7878E1652}"/>
          </ac:picMkLst>
        </pc:picChg>
        <pc:picChg chg="add mod">
          <ac:chgData name="Robledo Delgado, Vanessa" userId="S::vrobledodelgado@uiowa.edu::ddc8f397-8728-4c38-9bd9-c60bfbee3443" providerId="AD" clId="Web-{B936D48F-BF59-483E-B6EB-59E38840733B}" dt="2024-04-02T04:49:10.762" v="97" actId="1076"/>
          <ac:picMkLst>
            <pc:docMk/>
            <pc:sldMk cId="3848366146" sldId="302"/>
            <ac:picMk id="5" creationId="{928F8A46-74EC-2816-DF40-FB65D8D70D1C}"/>
          </ac:picMkLst>
        </pc:picChg>
        <pc:picChg chg="add mod">
          <ac:chgData name="Robledo Delgado, Vanessa" userId="S::vrobledodelgado@uiowa.edu::ddc8f397-8728-4c38-9bd9-c60bfbee3443" providerId="AD" clId="Web-{B936D48F-BF59-483E-B6EB-59E38840733B}" dt="2024-04-02T04:49:10.777" v="98" actId="1076"/>
          <ac:picMkLst>
            <pc:docMk/>
            <pc:sldMk cId="3848366146" sldId="302"/>
            <ac:picMk id="7" creationId="{8648F3AF-DDA8-3B66-8F1C-495AA663F686}"/>
          </ac:picMkLst>
        </pc:picChg>
        <pc:picChg chg="add mod">
          <ac:chgData name="Robledo Delgado, Vanessa" userId="S::vrobledodelgado@uiowa.edu::ddc8f397-8728-4c38-9bd9-c60bfbee3443" providerId="AD" clId="Web-{B936D48F-BF59-483E-B6EB-59E38840733B}" dt="2024-04-02T04:49:10.808" v="99" actId="1076"/>
          <ac:picMkLst>
            <pc:docMk/>
            <pc:sldMk cId="3848366146" sldId="302"/>
            <ac:picMk id="9" creationId="{DFFFFFDC-BB4A-5A25-F04D-4398B34B086C}"/>
          </ac:picMkLst>
        </pc:picChg>
        <pc:picChg chg="add mod">
          <ac:chgData name="Robledo Delgado, Vanessa" userId="S::vrobledodelgado@uiowa.edu::ddc8f397-8728-4c38-9bd9-c60bfbee3443" providerId="AD" clId="Web-{B936D48F-BF59-483E-B6EB-59E38840733B}" dt="2024-04-02T04:49:10.840" v="100" actId="1076"/>
          <ac:picMkLst>
            <pc:docMk/>
            <pc:sldMk cId="3848366146" sldId="302"/>
            <ac:picMk id="11" creationId="{D9D1E651-56AD-0E96-9658-8BB3D1F684C0}"/>
          </ac:picMkLst>
        </pc:picChg>
        <pc:picChg chg="add mod">
          <ac:chgData name="Robledo Delgado, Vanessa" userId="S::vrobledodelgado@uiowa.edu::ddc8f397-8728-4c38-9bd9-c60bfbee3443" providerId="AD" clId="Web-{B936D48F-BF59-483E-B6EB-59E38840733B}" dt="2024-04-02T04:49:58.732" v="113" actId="1076"/>
          <ac:picMkLst>
            <pc:docMk/>
            <pc:sldMk cId="3848366146" sldId="302"/>
            <ac:picMk id="13" creationId="{D7166E44-D4A5-91C0-BCA5-EAFD0F55D4A7}"/>
          </ac:picMkLst>
        </pc:picChg>
        <pc:picChg chg="add mod">
          <ac:chgData name="Robledo Delgado, Vanessa" userId="S::vrobledodelgado@uiowa.edu::ddc8f397-8728-4c38-9bd9-c60bfbee3443" providerId="AD" clId="Web-{B936D48F-BF59-483E-B6EB-59E38840733B}" dt="2024-04-02T04:50:26.623" v="118" actId="14100"/>
          <ac:picMkLst>
            <pc:docMk/>
            <pc:sldMk cId="3848366146" sldId="302"/>
            <ac:picMk id="15" creationId="{E6C16F2A-678F-A1CA-9E23-C518B96D5A3F}"/>
          </ac:picMkLst>
        </pc:picChg>
        <pc:picChg chg="add mod">
          <ac:chgData name="Robledo Delgado, Vanessa" userId="S::vrobledodelgado@uiowa.edu::ddc8f397-8728-4c38-9bd9-c60bfbee3443" providerId="AD" clId="Web-{B936D48F-BF59-483E-B6EB-59E38840733B}" dt="2024-04-02T04:50:14.264" v="116" actId="14100"/>
          <ac:picMkLst>
            <pc:docMk/>
            <pc:sldMk cId="3848366146" sldId="302"/>
            <ac:picMk id="17" creationId="{02C3BE69-09B6-BF80-1945-57B0BE332C03}"/>
          </ac:picMkLst>
        </pc:picChg>
      </pc:sldChg>
    </pc:docChg>
  </pc:docChgLst>
  <pc:docChgLst>
    <pc:chgData name="Robledo Delgado, Vanessa" userId="S::vrobledodelgado@uiowa.edu::ddc8f397-8728-4c38-9bd9-c60bfbee3443" providerId="AD" clId="Web-{35AC1842-DAC1-421F-8F95-4047082EC89F}"/>
    <pc:docChg chg="modSld">
      <pc:chgData name="Robledo Delgado, Vanessa" userId="S::vrobledodelgado@uiowa.edu::ddc8f397-8728-4c38-9bd9-c60bfbee3443" providerId="AD" clId="Web-{35AC1842-DAC1-421F-8F95-4047082EC89F}" dt="2024-02-27T15:58:11.189" v="38" actId="20577"/>
      <pc:docMkLst>
        <pc:docMk/>
      </pc:docMkLst>
      <pc:sldChg chg="modSp">
        <pc:chgData name="Robledo Delgado, Vanessa" userId="S::vrobledodelgado@uiowa.edu::ddc8f397-8728-4c38-9bd9-c60bfbee3443" providerId="AD" clId="Web-{35AC1842-DAC1-421F-8F95-4047082EC89F}" dt="2024-02-27T15:58:11.189" v="38" actId="20577"/>
        <pc:sldMkLst>
          <pc:docMk/>
          <pc:sldMk cId="621977057" sldId="291"/>
        </pc:sldMkLst>
        <pc:spChg chg="mod">
          <ac:chgData name="Robledo Delgado, Vanessa" userId="S::vrobledodelgado@uiowa.edu::ddc8f397-8728-4c38-9bd9-c60bfbee3443" providerId="AD" clId="Web-{35AC1842-DAC1-421F-8F95-4047082EC89F}" dt="2024-02-27T15:58:11.189" v="38" actId="20577"/>
          <ac:spMkLst>
            <pc:docMk/>
            <pc:sldMk cId="621977057" sldId="291"/>
            <ac:spMk id="3" creationId="{590062DC-CC52-5168-7DEF-C8DB2A62DB69}"/>
          </ac:spMkLst>
        </pc:spChg>
      </pc:sldChg>
    </pc:docChg>
  </pc:docChgLst>
  <pc:docChgLst>
    <pc:chgData name="Robledo Delgado, Vanessa" userId="S::vrobledodelgado@uiowa.edu::ddc8f397-8728-4c38-9bd9-c60bfbee3443" providerId="AD" clId="Web-{B94B02DB-78AC-4B29-9900-0A7065B53BFE}"/>
    <pc:docChg chg="addSld modSld">
      <pc:chgData name="Robledo Delgado, Vanessa" userId="S::vrobledodelgado@uiowa.edu::ddc8f397-8728-4c38-9bd9-c60bfbee3443" providerId="AD" clId="Web-{B94B02DB-78AC-4B29-9900-0A7065B53BFE}" dt="2024-02-12T13:39:18.511" v="119" actId="20577"/>
      <pc:docMkLst>
        <pc:docMk/>
      </pc:docMkLst>
      <pc:sldChg chg="modSp">
        <pc:chgData name="Robledo Delgado, Vanessa" userId="S::vrobledodelgado@uiowa.edu::ddc8f397-8728-4c38-9bd9-c60bfbee3443" providerId="AD" clId="Web-{B94B02DB-78AC-4B29-9900-0A7065B53BFE}" dt="2024-02-12T13:32:08.091" v="9" actId="20577"/>
        <pc:sldMkLst>
          <pc:docMk/>
          <pc:sldMk cId="3714757589" sldId="256"/>
        </pc:sldMkLst>
        <pc:spChg chg="mod">
          <ac:chgData name="Robledo Delgado, Vanessa" userId="S::vrobledodelgado@uiowa.edu::ddc8f397-8728-4c38-9bd9-c60bfbee3443" providerId="AD" clId="Web-{B94B02DB-78AC-4B29-9900-0A7065B53BFE}" dt="2024-02-12T13:31:44.122" v="6" actId="20577"/>
          <ac:spMkLst>
            <pc:docMk/>
            <pc:sldMk cId="3714757589" sldId="256"/>
            <ac:spMk id="2" creationId="{6351A1AD-0570-AF79-CFF2-CB5966E1E10E}"/>
          </ac:spMkLst>
        </pc:spChg>
        <pc:spChg chg="mod">
          <ac:chgData name="Robledo Delgado, Vanessa" userId="S::vrobledodelgado@uiowa.edu::ddc8f397-8728-4c38-9bd9-c60bfbee3443" providerId="AD" clId="Web-{B94B02DB-78AC-4B29-9900-0A7065B53BFE}" dt="2024-02-12T13:32:08.091" v="9" actId="20577"/>
          <ac:spMkLst>
            <pc:docMk/>
            <pc:sldMk cId="3714757589" sldId="256"/>
            <ac:spMk id="3" creationId="{8DE24219-3473-5786-174B-0067165E1365}"/>
          </ac:spMkLst>
        </pc:spChg>
      </pc:sldChg>
      <pc:sldChg chg="modSp">
        <pc:chgData name="Robledo Delgado, Vanessa" userId="S::vrobledodelgado@uiowa.edu::ddc8f397-8728-4c38-9bd9-c60bfbee3443" providerId="AD" clId="Web-{B94B02DB-78AC-4B29-9900-0A7065B53BFE}" dt="2024-02-12T13:38:39.557" v="116" actId="20577"/>
        <pc:sldMkLst>
          <pc:docMk/>
          <pc:sldMk cId="248249326" sldId="285"/>
        </pc:sldMkLst>
        <pc:spChg chg="mod">
          <ac:chgData name="Robledo Delgado, Vanessa" userId="S::vrobledodelgado@uiowa.edu::ddc8f397-8728-4c38-9bd9-c60bfbee3443" providerId="AD" clId="Web-{B94B02DB-78AC-4B29-9900-0A7065B53BFE}" dt="2024-02-12T13:38:39.557" v="116" actId="20577"/>
          <ac:spMkLst>
            <pc:docMk/>
            <pc:sldMk cId="248249326" sldId="285"/>
            <ac:spMk id="3" creationId="{DE48557A-3F50-A518-B659-135E0E6AD664}"/>
          </ac:spMkLst>
        </pc:spChg>
      </pc:sldChg>
      <pc:sldChg chg="addSp modSp">
        <pc:chgData name="Robledo Delgado, Vanessa" userId="S::vrobledodelgado@uiowa.edu::ddc8f397-8728-4c38-9bd9-c60bfbee3443" providerId="AD" clId="Web-{B94B02DB-78AC-4B29-9900-0A7065B53BFE}" dt="2024-02-12T13:36:27.615" v="93" actId="20577"/>
        <pc:sldMkLst>
          <pc:docMk/>
          <pc:sldMk cId="1309940470" sldId="288"/>
        </pc:sldMkLst>
        <pc:spChg chg="add mod">
          <ac:chgData name="Robledo Delgado, Vanessa" userId="S::vrobledodelgado@uiowa.edu::ddc8f397-8728-4c38-9bd9-c60bfbee3443" providerId="AD" clId="Web-{B94B02DB-78AC-4B29-9900-0A7065B53BFE}" dt="2024-02-12T13:34:04.251" v="40" actId="1076"/>
          <ac:spMkLst>
            <pc:docMk/>
            <pc:sldMk cId="1309940470" sldId="288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B94B02DB-78AC-4B29-9900-0A7065B53BFE}" dt="2024-02-12T13:36:27.615" v="93" actId="20577"/>
          <ac:spMkLst>
            <pc:docMk/>
            <pc:sldMk cId="1309940470" sldId="288"/>
            <ac:spMk id="3" creationId="{34B75DEF-6056-AA88-9E33-4FA6EABC846E}"/>
          </ac:spMkLst>
        </pc:spChg>
      </pc:sldChg>
      <pc:sldChg chg="modSp add replId">
        <pc:chgData name="Robledo Delgado, Vanessa" userId="S::vrobledodelgado@uiowa.edu::ddc8f397-8728-4c38-9bd9-c60bfbee3443" providerId="AD" clId="Web-{B94B02DB-78AC-4B29-9900-0A7065B53BFE}" dt="2024-02-12T13:39:18.511" v="119" actId="20577"/>
        <pc:sldMkLst>
          <pc:docMk/>
          <pc:sldMk cId="874606407" sldId="289"/>
        </pc:sldMkLst>
        <pc:spChg chg="mod">
          <ac:chgData name="Robledo Delgado, Vanessa" userId="S::vrobledodelgado@uiowa.edu::ddc8f397-8728-4c38-9bd9-c60bfbee3443" providerId="AD" clId="Web-{B94B02DB-78AC-4B29-9900-0A7065B53BFE}" dt="2024-02-12T13:39:18.511" v="119" actId="20577"/>
          <ac:spMkLst>
            <pc:docMk/>
            <pc:sldMk cId="874606407" sldId="289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837F2B50-E1E6-41E3-B8AE-029B673C4F51}"/>
    <pc:docChg chg="addSld modSld">
      <pc:chgData name="Robledo Delgado, Vanessa" userId="S::vrobledodelgado@uiowa.edu::ddc8f397-8728-4c38-9bd9-c60bfbee3443" providerId="AD" clId="Web-{837F2B50-E1E6-41E3-B8AE-029B673C4F51}" dt="2024-03-04T14:21:58.721" v="106"/>
      <pc:docMkLst>
        <pc:docMk/>
      </pc:docMkLst>
      <pc:sldChg chg="modSp">
        <pc:chgData name="Robledo Delgado, Vanessa" userId="S::vrobledodelgado@uiowa.edu::ddc8f397-8728-4c38-9bd9-c60bfbee3443" providerId="AD" clId="Web-{837F2B50-E1E6-41E3-B8AE-029B673C4F51}" dt="2024-03-04T14:21:38.986" v="103" actId="20577"/>
        <pc:sldMkLst>
          <pc:docMk/>
          <pc:sldMk cId="621977057" sldId="291"/>
        </pc:sldMkLst>
        <pc:spChg chg="mod">
          <ac:chgData name="Robledo Delgado, Vanessa" userId="S::vrobledodelgado@uiowa.edu::ddc8f397-8728-4c38-9bd9-c60bfbee3443" providerId="AD" clId="Web-{837F2B50-E1E6-41E3-B8AE-029B673C4F51}" dt="2024-03-04T14:21:38.986" v="103" actId="20577"/>
          <ac:spMkLst>
            <pc:docMk/>
            <pc:sldMk cId="621977057" sldId="291"/>
            <ac:spMk id="3" creationId="{590062DC-CC52-5168-7DEF-C8DB2A62DB69}"/>
          </ac:spMkLst>
        </pc:spChg>
      </pc:sldChg>
      <pc:sldChg chg="modSp">
        <pc:chgData name="Robledo Delgado, Vanessa" userId="S::vrobledodelgado@uiowa.edu::ddc8f397-8728-4c38-9bd9-c60bfbee3443" providerId="AD" clId="Web-{837F2B50-E1E6-41E3-B8AE-029B673C4F51}" dt="2024-03-04T14:18:31.201" v="28" actId="20577"/>
        <pc:sldMkLst>
          <pc:docMk/>
          <pc:sldMk cId="3119911508" sldId="292"/>
        </pc:sldMkLst>
        <pc:spChg chg="mod">
          <ac:chgData name="Robledo Delgado, Vanessa" userId="S::vrobledodelgado@uiowa.edu::ddc8f397-8728-4c38-9bd9-c60bfbee3443" providerId="AD" clId="Web-{837F2B50-E1E6-41E3-B8AE-029B673C4F51}" dt="2024-03-04T14:18:31.201" v="28" actId="20577"/>
          <ac:spMkLst>
            <pc:docMk/>
            <pc:sldMk cId="3119911508" sldId="292"/>
            <ac:spMk id="3" creationId="{34B75DEF-6056-AA88-9E33-4FA6EABC846E}"/>
          </ac:spMkLst>
        </pc:spChg>
      </pc:sldChg>
      <pc:sldChg chg="modSp add replId">
        <pc:chgData name="Robledo Delgado, Vanessa" userId="S::vrobledodelgado@uiowa.edu::ddc8f397-8728-4c38-9bd9-c60bfbee3443" providerId="AD" clId="Web-{837F2B50-E1E6-41E3-B8AE-029B673C4F51}" dt="2024-03-04T14:21:55.205" v="105" actId="20577"/>
        <pc:sldMkLst>
          <pc:docMk/>
          <pc:sldMk cId="2951194185" sldId="293"/>
        </pc:sldMkLst>
        <pc:spChg chg="mod">
          <ac:chgData name="Robledo Delgado, Vanessa" userId="S::vrobledodelgado@uiowa.edu::ddc8f397-8728-4c38-9bd9-c60bfbee3443" providerId="AD" clId="Web-{837F2B50-E1E6-41E3-B8AE-029B673C4F51}" dt="2024-03-04T14:21:09.376" v="99"/>
          <ac:spMkLst>
            <pc:docMk/>
            <pc:sldMk cId="2951194185" sldId="293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837F2B50-E1E6-41E3-B8AE-029B673C4F51}" dt="2024-03-04T14:21:55.205" v="105" actId="20577"/>
          <ac:spMkLst>
            <pc:docMk/>
            <pc:sldMk cId="2951194185" sldId="293"/>
            <ac:spMk id="3" creationId="{34B75DEF-6056-AA88-9E33-4FA6EABC846E}"/>
          </ac:spMkLst>
        </pc:spChg>
      </pc:sldChg>
      <pc:sldChg chg="add replId">
        <pc:chgData name="Robledo Delgado, Vanessa" userId="S::vrobledodelgado@uiowa.edu::ddc8f397-8728-4c38-9bd9-c60bfbee3443" providerId="AD" clId="Web-{837F2B50-E1E6-41E3-B8AE-029B673C4F51}" dt="2024-03-04T14:21:58.721" v="106"/>
        <pc:sldMkLst>
          <pc:docMk/>
          <pc:sldMk cId="3506942172" sldId="294"/>
        </pc:sldMkLst>
      </pc:sldChg>
    </pc:docChg>
  </pc:docChgLst>
  <pc:docChgLst>
    <pc:chgData name="Robledo Delgado, Vanessa" userId="S::vrobledodelgado@uiowa.edu::ddc8f397-8728-4c38-9bd9-c60bfbee3443" providerId="AD" clId="Web-{01043863-4C98-42BE-B93E-A6ACA87A92BE}"/>
    <pc:docChg chg="modSld">
      <pc:chgData name="Robledo Delgado, Vanessa" userId="S::vrobledodelgado@uiowa.edu::ddc8f397-8728-4c38-9bd9-c60bfbee3443" providerId="AD" clId="Web-{01043863-4C98-42BE-B93E-A6ACA87A92BE}" dt="2024-03-17T16:25:37.723" v="8" actId="20577"/>
      <pc:docMkLst>
        <pc:docMk/>
      </pc:docMkLst>
      <pc:sldChg chg="modSp">
        <pc:chgData name="Robledo Delgado, Vanessa" userId="S::vrobledodelgado@uiowa.edu::ddc8f397-8728-4c38-9bd9-c60bfbee3443" providerId="AD" clId="Web-{01043863-4C98-42BE-B93E-A6ACA87A92BE}" dt="2024-03-17T16:25:37.723" v="8" actId="20577"/>
        <pc:sldMkLst>
          <pc:docMk/>
          <pc:sldMk cId="373001339" sldId="295"/>
        </pc:sldMkLst>
        <pc:spChg chg="mod">
          <ac:chgData name="Robledo Delgado, Vanessa" userId="S::vrobledodelgado@uiowa.edu::ddc8f397-8728-4c38-9bd9-c60bfbee3443" providerId="AD" clId="Web-{01043863-4C98-42BE-B93E-A6ACA87A92BE}" dt="2024-03-17T16:25:37.723" v="8" actId="20577"/>
          <ac:spMkLst>
            <pc:docMk/>
            <pc:sldMk cId="373001339" sldId="295"/>
            <ac:spMk id="3" creationId="{34B75DEF-6056-AA88-9E33-4FA6EABC846E}"/>
          </ac:spMkLst>
        </pc:spChg>
      </pc:sldChg>
      <pc:sldChg chg="modSp">
        <pc:chgData name="Robledo Delgado, Vanessa" userId="S::vrobledodelgado@uiowa.edu::ddc8f397-8728-4c38-9bd9-c60bfbee3443" providerId="AD" clId="Web-{01043863-4C98-42BE-B93E-A6ACA87A92BE}" dt="2024-03-17T16:25:29.457" v="7" actId="20577"/>
        <pc:sldMkLst>
          <pc:docMk/>
          <pc:sldMk cId="954862000" sldId="297"/>
        </pc:sldMkLst>
        <pc:spChg chg="mod">
          <ac:chgData name="Robledo Delgado, Vanessa" userId="S::vrobledodelgado@uiowa.edu::ddc8f397-8728-4c38-9bd9-c60bfbee3443" providerId="AD" clId="Web-{01043863-4C98-42BE-B93E-A6ACA87A92BE}" dt="2024-03-17T16:25:29.457" v="7" actId="20577"/>
          <ac:spMkLst>
            <pc:docMk/>
            <pc:sldMk cId="954862000" sldId="297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01043863-4C98-42BE-B93E-A6ACA87A92BE}" dt="2024-03-17T16:25:17.582" v="1" actId="20577"/>
          <ac:spMkLst>
            <pc:docMk/>
            <pc:sldMk cId="954862000" sldId="297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6DD0F85D-2499-41BC-92BC-ED3E8BE97198}"/>
    <pc:docChg chg="addSld modSld">
      <pc:chgData name="Robledo Delgado, Vanessa" userId="S::vrobledodelgado@uiowa.edu::ddc8f397-8728-4c38-9bd9-c60bfbee3443" providerId="AD" clId="Web-{6DD0F85D-2499-41BC-92BC-ED3E8BE97198}" dt="2024-04-01T14:13:39.713" v="200" actId="20577"/>
      <pc:docMkLst>
        <pc:docMk/>
      </pc:docMkLst>
      <pc:sldChg chg="addSp delSp modSp">
        <pc:chgData name="Robledo Delgado, Vanessa" userId="S::vrobledodelgado@uiowa.edu::ddc8f397-8728-4c38-9bd9-c60bfbee3443" providerId="AD" clId="Web-{6DD0F85D-2499-41BC-92BC-ED3E8BE97198}" dt="2024-04-01T14:12:26.773" v="180" actId="1076"/>
        <pc:sldMkLst>
          <pc:docMk/>
          <pc:sldMk cId="2434810306" sldId="298"/>
        </pc:sldMkLst>
        <pc:spChg chg="mod">
          <ac:chgData name="Robledo Delgado, Vanessa" userId="S::vrobledodelgado@uiowa.edu::ddc8f397-8728-4c38-9bd9-c60bfbee3443" providerId="AD" clId="Web-{6DD0F85D-2499-41BC-92BC-ED3E8BE97198}" dt="2024-04-01T02:39:58.690" v="33" actId="14100"/>
          <ac:spMkLst>
            <pc:docMk/>
            <pc:sldMk cId="2434810306" sldId="298"/>
            <ac:spMk id="3" creationId="{34B75DEF-6056-AA88-9E33-4FA6EABC846E}"/>
          </ac:spMkLst>
        </pc:spChg>
        <pc:spChg chg="add del mod">
          <ac:chgData name="Robledo Delgado, Vanessa" userId="S::vrobledodelgado@uiowa.edu::ddc8f397-8728-4c38-9bd9-c60bfbee3443" providerId="AD" clId="Web-{6DD0F85D-2499-41BC-92BC-ED3E8BE97198}" dt="2024-04-01T02:28:29.745" v="20"/>
          <ac:spMkLst>
            <pc:docMk/>
            <pc:sldMk cId="2434810306" sldId="298"/>
            <ac:spMk id="4" creationId="{4FDB1601-0279-48DB-1360-8A2394410FFA}"/>
          </ac:spMkLst>
        </pc:spChg>
        <pc:spChg chg="add mod">
          <ac:chgData name="Robledo Delgado, Vanessa" userId="S::vrobledodelgado@uiowa.edu::ddc8f397-8728-4c38-9bd9-c60bfbee3443" providerId="AD" clId="Web-{6DD0F85D-2499-41BC-92BC-ED3E8BE97198}" dt="2024-04-01T14:12:26.773" v="180" actId="1076"/>
          <ac:spMkLst>
            <pc:docMk/>
            <pc:sldMk cId="2434810306" sldId="298"/>
            <ac:spMk id="5" creationId="{3AB9DA04-09C8-1B02-576B-82C569C85548}"/>
          </ac:spMkLst>
        </pc:spChg>
        <pc:spChg chg="add del">
          <ac:chgData name="Robledo Delgado, Vanessa" userId="S::vrobledodelgado@uiowa.edu::ddc8f397-8728-4c38-9bd9-c60bfbee3443" providerId="AD" clId="Web-{6DD0F85D-2499-41BC-92BC-ED3E8BE97198}" dt="2024-04-01T02:39:38.330" v="27"/>
          <ac:spMkLst>
            <pc:docMk/>
            <pc:sldMk cId="2434810306" sldId="298"/>
            <ac:spMk id="8" creationId="{D1FFA9D9-A12F-5D32-E92F-1578817849B4}"/>
          </ac:spMkLst>
        </pc:spChg>
        <pc:picChg chg="del">
          <ac:chgData name="Robledo Delgado, Vanessa" userId="S::vrobledodelgado@uiowa.edu::ddc8f397-8728-4c38-9bd9-c60bfbee3443" providerId="AD" clId="Web-{6DD0F85D-2499-41BC-92BC-ED3E8BE97198}" dt="2024-03-31T01:26:15.699" v="2"/>
          <ac:picMkLst>
            <pc:docMk/>
            <pc:sldMk cId="2434810306" sldId="298"/>
            <ac:picMk id="4" creationId="{695568C0-E536-2582-D24E-0CF49865B487}"/>
          </ac:picMkLst>
        </pc:picChg>
        <pc:picChg chg="add del mod">
          <ac:chgData name="Robledo Delgado, Vanessa" userId="S::vrobledodelgado@uiowa.edu::ddc8f397-8728-4c38-9bd9-c60bfbee3443" providerId="AD" clId="Web-{6DD0F85D-2499-41BC-92BC-ED3E8BE97198}" dt="2024-04-01T14:05:45.900" v="40"/>
          <ac:picMkLst>
            <pc:docMk/>
            <pc:sldMk cId="2434810306" sldId="298"/>
            <ac:picMk id="6" creationId="{05D128CB-8BC4-CB23-A56B-7F3C06678686}"/>
          </ac:picMkLst>
        </pc:picChg>
        <pc:picChg chg="add del mod">
          <ac:chgData name="Robledo Delgado, Vanessa" userId="S::vrobledodelgado@uiowa.edu::ddc8f397-8728-4c38-9bd9-c60bfbee3443" providerId="AD" clId="Web-{6DD0F85D-2499-41BC-92BC-ED3E8BE97198}" dt="2024-04-01T14:05:45.900" v="39"/>
          <ac:picMkLst>
            <pc:docMk/>
            <pc:sldMk cId="2434810306" sldId="298"/>
            <ac:picMk id="7" creationId="{4E818A40-9100-E843-6D15-4F70774B13B3}"/>
          </ac:picMkLst>
        </pc:picChg>
        <pc:picChg chg="del">
          <ac:chgData name="Robledo Delgado, Vanessa" userId="S::vrobledodelgado@uiowa.edu::ddc8f397-8728-4c38-9bd9-c60bfbee3443" providerId="AD" clId="Web-{6DD0F85D-2499-41BC-92BC-ED3E8BE97198}" dt="2024-03-31T01:26:16.980" v="3"/>
          <ac:picMkLst>
            <pc:docMk/>
            <pc:sldMk cId="2434810306" sldId="298"/>
            <ac:picMk id="7" creationId="{91CB59BE-E233-52DB-C46A-1902E9811701}"/>
          </ac:picMkLst>
        </pc:picChg>
        <pc:picChg chg="add del mod">
          <ac:chgData name="Robledo Delgado, Vanessa" userId="S::vrobledodelgado@uiowa.edu::ddc8f397-8728-4c38-9bd9-c60bfbee3443" providerId="AD" clId="Web-{6DD0F85D-2499-41BC-92BC-ED3E8BE97198}" dt="2024-03-31T01:27:06.669" v="12"/>
          <ac:picMkLst>
            <pc:docMk/>
            <pc:sldMk cId="2434810306" sldId="298"/>
            <ac:picMk id="8" creationId="{8B5FED4D-A40F-C9FA-35DA-D5D28080DC8B}"/>
          </ac:picMkLst>
        </pc:picChg>
        <pc:picChg chg="add del mod">
          <ac:chgData name="Robledo Delgado, Vanessa" userId="S::vrobledodelgado@uiowa.edu::ddc8f397-8728-4c38-9bd9-c60bfbee3443" providerId="AD" clId="Web-{6DD0F85D-2499-41BC-92BC-ED3E8BE97198}" dt="2024-04-01T02:28:25.323" v="16"/>
          <ac:picMkLst>
            <pc:docMk/>
            <pc:sldMk cId="2434810306" sldId="298"/>
            <ac:picMk id="9" creationId="{D2EF6C27-8CBB-D30B-E3B4-A81300DEC3AB}"/>
          </ac:picMkLst>
        </pc:picChg>
        <pc:cxnChg chg="del">
          <ac:chgData name="Robledo Delgado, Vanessa" userId="S::vrobledodelgado@uiowa.edu::ddc8f397-8728-4c38-9bd9-c60bfbee3443" providerId="AD" clId="Web-{6DD0F85D-2499-41BC-92BC-ED3E8BE97198}" dt="2024-03-31T01:26:18.589" v="4"/>
          <ac:cxnSpMkLst>
            <pc:docMk/>
            <pc:sldMk cId="2434810306" sldId="298"/>
            <ac:cxnSpMk id="6" creationId="{F999CC63-E3AC-EECC-4B04-9E3A3B383D8D}"/>
          </ac:cxnSpMkLst>
        </pc:cxnChg>
      </pc:sldChg>
      <pc:sldChg chg="modSp add replId">
        <pc:chgData name="Robledo Delgado, Vanessa" userId="S::vrobledodelgado@uiowa.edu::ddc8f397-8728-4c38-9bd9-c60bfbee3443" providerId="AD" clId="Web-{6DD0F85D-2499-41BC-92BC-ED3E8BE97198}" dt="2024-04-01T14:13:39.713" v="200" actId="20577"/>
        <pc:sldMkLst>
          <pc:docMk/>
          <pc:sldMk cId="2089836992" sldId="299"/>
        </pc:sldMkLst>
        <pc:spChg chg="mod">
          <ac:chgData name="Robledo Delgado, Vanessa" userId="S::vrobledodelgado@uiowa.edu::ddc8f397-8728-4c38-9bd9-c60bfbee3443" providerId="AD" clId="Web-{6DD0F85D-2499-41BC-92BC-ED3E8BE97198}" dt="2024-04-01T14:04:55.617" v="35" actId="1076"/>
          <ac:spMkLst>
            <pc:docMk/>
            <pc:sldMk cId="2089836992" sldId="299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6DD0F85D-2499-41BC-92BC-ED3E8BE97198}" dt="2024-04-01T14:13:39.713" v="200" actId="20577"/>
          <ac:spMkLst>
            <pc:docMk/>
            <pc:sldMk cId="2089836992" sldId="299"/>
            <ac:spMk id="3" creationId="{34B75DEF-6056-AA88-9E33-4FA6EABC846E}"/>
          </ac:spMkLst>
        </pc:spChg>
        <pc:picChg chg="mod">
          <ac:chgData name="Robledo Delgado, Vanessa" userId="S::vrobledodelgado@uiowa.edu::ddc8f397-8728-4c38-9bd9-c60bfbee3443" providerId="AD" clId="Web-{6DD0F85D-2499-41BC-92BC-ED3E8BE97198}" dt="2024-04-01T14:05:26.306" v="36" actId="1076"/>
          <ac:picMkLst>
            <pc:docMk/>
            <pc:sldMk cId="2089836992" sldId="299"/>
            <ac:picMk id="4" creationId="{695568C0-E536-2582-D24E-0CF49865B487}"/>
          </ac:picMkLst>
        </pc:picChg>
        <pc:cxnChg chg="mod">
          <ac:chgData name="Robledo Delgado, Vanessa" userId="S::vrobledodelgado@uiowa.edu::ddc8f397-8728-4c38-9bd9-c60bfbee3443" providerId="AD" clId="Web-{6DD0F85D-2499-41BC-92BC-ED3E8BE97198}" dt="2024-04-01T14:05:28.681" v="37" actId="1076"/>
          <ac:cxnSpMkLst>
            <pc:docMk/>
            <pc:sldMk cId="2089836992" sldId="299"/>
            <ac:cxnSpMk id="6" creationId="{F999CC63-E3AC-EECC-4B04-9E3A3B383D8D}"/>
          </ac:cxnSpMkLst>
        </pc:cxnChg>
      </pc:sldChg>
      <pc:sldChg chg="delSp modSp add replId">
        <pc:chgData name="Robledo Delgado, Vanessa" userId="S::vrobledodelgado@uiowa.edu::ddc8f397-8728-4c38-9bd9-c60bfbee3443" providerId="AD" clId="Web-{6DD0F85D-2499-41BC-92BC-ED3E8BE97198}" dt="2024-04-01T14:13:08.447" v="198" actId="20577"/>
        <pc:sldMkLst>
          <pc:docMk/>
          <pc:sldMk cId="421006862" sldId="300"/>
        </pc:sldMkLst>
        <pc:spChg chg="mod">
          <ac:chgData name="Robledo Delgado, Vanessa" userId="S::vrobledodelgado@uiowa.edu::ddc8f397-8728-4c38-9bd9-c60bfbee3443" providerId="AD" clId="Web-{6DD0F85D-2499-41BC-92BC-ED3E8BE97198}" dt="2024-04-01T14:13:08.447" v="198" actId="20577"/>
          <ac:spMkLst>
            <pc:docMk/>
            <pc:sldMk cId="421006862" sldId="300"/>
            <ac:spMk id="3" creationId="{34B75DEF-6056-AA88-9E33-4FA6EABC846E}"/>
          </ac:spMkLst>
        </pc:spChg>
        <pc:spChg chg="del mod">
          <ac:chgData name="Robledo Delgado, Vanessa" userId="S::vrobledodelgado@uiowa.edu::ddc8f397-8728-4c38-9bd9-c60bfbee3443" providerId="AD" clId="Web-{6DD0F85D-2499-41BC-92BC-ED3E8BE97198}" dt="2024-04-01T14:12:50.962" v="187"/>
          <ac:spMkLst>
            <pc:docMk/>
            <pc:sldMk cId="421006862" sldId="300"/>
            <ac:spMk id="5" creationId="{3AB9DA04-09C8-1B02-576B-82C569C85548}"/>
          </ac:spMkLst>
        </pc:spChg>
        <pc:picChg chg="mod">
          <ac:chgData name="Robledo Delgado, Vanessa" userId="S::vrobledodelgado@uiowa.edu::ddc8f397-8728-4c38-9bd9-c60bfbee3443" providerId="AD" clId="Web-{6DD0F85D-2499-41BC-92BC-ED3E8BE97198}" dt="2024-04-01T14:12:42.586" v="183" actId="1076"/>
          <ac:picMkLst>
            <pc:docMk/>
            <pc:sldMk cId="421006862" sldId="300"/>
            <ac:picMk id="6" creationId="{05D128CB-8BC4-CB23-A56B-7F3C06678686}"/>
          </ac:picMkLst>
        </pc:picChg>
        <pc:picChg chg="mod">
          <ac:chgData name="Robledo Delgado, Vanessa" userId="S::vrobledodelgado@uiowa.edu::ddc8f397-8728-4c38-9bd9-c60bfbee3443" providerId="AD" clId="Web-{6DD0F85D-2499-41BC-92BC-ED3E8BE97198}" dt="2024-04-01T14:12:42.633" v="184" actId="1076"/>
          <ac:picMkLst>
            <pc:docMk/>
            <pc:sldMk cId="421006862" sldId="300"/>
            <ac:picMk id="7" creationId="{4E818A40-9100-E843-6D15-4F70774B13B3}"/>
          </ac:picMkLst>
        </pc:picChg>
      </pc:sldChg>
    </pc:docChg>
  </pc:docChgLst>
  <pc:docChgLst>
    <pc:chgData name="Robledo Delgado, Vanessa" userId="S::vrobledodelgado@uiowa.edu::ddc8f397-8728-4c38-9bd9-c60bfbee3443" providerId="AD" clId="Web-{93E59E6C-0E21-4B64-BB5C-6048B5427E86}"/>
    <pc:docChg chg="addSld modSld">
      <pc:chgData name="Robledo Delgado, Vanessa" userId="S::vrobledodelgado@uiowa.edu::ddc8f397-8728-4c38-9bd9-c60bfbee3443" providerId="AD" clId="Web-{93E59E6C-0E21-4B64-BB5C-6048B5427E86}" dt="2024-03-31T01:13:06.753" v="36" actId="1076"/>
      <pc:docMkLst>
        <pc:docMk/>
      </pc:docMkLst>
      <pc:sldChg chg="addSp delSp modSp add replId">
        <pc:chgData name="Robledo Delgado, Vanessa" userId="S::vrobledodelgado@uiowa.edu::ddc8f397-8728-4c38-9bd9-c60bfbee3443" providerId="AD" clId="Web-{93E59E6C-0E21-4B64-BB5C-6048B5427E86}" dt="2024-03-31T01:13:06.753" v="36" actId="1076"/>
        <pc:sldMkLst>
          <pc:docMk/>
          <pc:sldMk cId="2434810306" sldId="298"/>
        </pc:sldMkLst>
        <pc:spChg chg="mod">
          <ac:chgData name="Robledo Delgado, Vanessa" userId="S::vrobledodelgado@uiowa.edu::ddc8f397-8728-4c38-9bd9-c60bfbee3443" providerId="AD" clId="Web-{93E59E6C-0E21-4B64-BB5C-6048B5427E86}" dt="2024-03-31T01:10:35.888" v="3" actId="20577"/>
          <ac:spMkLst>
            <pc:docMk/>
            <pc:sldMk cId="2434810306" sldId="298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93E59E6C-0E21-4B64-BB5C-6048B5427E86}" dt="2024-03-31T01:13:06.753" v="36" actId="1076"/>
          <ac:spMkLst>
            <pc:docMk/>
            <pc:sldMk cId="2434810306" sldId="298"/>
            <ac:spMk id="3" creationId="{34B75DEF-6056-AA88-9E33-4FA6EABC846E}"/>
          </ac:spMkLst>
        </pc:spChg>
        <pc:picChg chg="add mod">
          <ac:chgData name="Robledo Delgado, Vanessa" userId="S::vrobledodelgado@uiowa.edu::ddc8f397-8728-4c38-9bd9-c60bfbee3443" providerId="AD" clId="Web-{93E59E6C-0E21-4B64-BB5C-6048B5427E86}" dt="2024-03-31T01:12:38.581" v="18" actId="14100"/>
          <ac:picMkLst>
            <pc:docMk/>
            <pc:sldMk cId="2434810306" sldId="298"/>
            <ac:picMk id="4" creationId="{695568C0-E536-2582-D24E-0CF49865B487}"/>
          </ac:picMkLst>
        </pc:picChg>
        <pc:picChg chg="add mod">
          <ac:chgData name="Robledo Delgado, Vanessa" userId="S::vrobledodelgado@uiowa.edu::ddc8f397-8728-4c38-9bd9-c60bfbee3443" providerId="AD" clId="Web-{93E59E6C-0E21-4B64-BB5C-6048B5427E86}" dt="2024-03-31T01:12:45.987" v="22" actId="1076"/>
          <ac:picMkLst>
            <pc:docMk/>
            <pc:sldMk cId="2434810306" sldId="298"/>
            <ac:picMk id="7" creationId="{91CB59BE-E233-52DB-C46A-1902E9811701}"/>
          </ac:picMkLst>
        </pc:picChg>
        <pc:cxnChg chg="add del">
          <ac:chgData name="Robledo Delgado, Vanessa" userId="S::vrobledodelgado@uiowa.edu::ddc8f397-8728-4c38-9bd9-c60bfbee3443" providerId="AD" clId="Web-{93E59E6C-0E21-4B64-BB5C-6048B5427E86}" dt="2024-03-31T01:11:29.623" v="12"/>
          <ac:cxnSpMkLst>
            <pc:docMk/>
            <pc:sldMk cId="2434810306" sldId="298"/>
            <ac:cxnSpMk id="5" creationId="{84AB5D71-EBFE-3431-5B60-5C86C257C543}"/>
          </ac:cxnSpMkLst>
        </pc:cxnChg>
        <pc:cxnChg chg="add mod">
          <ac:chgData name="Robledo Delgado, Vanessa" userId="S::vrobledodelgado@uiowa.edu::ddc8f397-8728-4c38-9bd9-c60bfbee3443" providerId="AD" clId="Web-{93E59E6C-0E21-4B64-BB5C-6048B5427E86}" dt="2024-03-31T01:12:42.862" v="21" actId="14100"/>
          <ac:cxnSpMkLst>
            <pc:docMk/>
            <pc:sldMk cId="2434810306" sldId="298"/>
            <ac:cxnSpMk id="6" creationId="{F999CC63-E3AC-EECC-4B04-9E3A3B383D8D}"/>
          </ac:cxnSpMkLst>
        </pc:cxnChg>
      </pc:sldChg>
    </pc:docChg>
  </pc:docChgLst>
  <pc:docChgLst>
    <pc:chgData name="Vergara Arrieta, Humberto" userId="S::hvergaraarrieta@uiowa.edu::756133c2-2b53-4578-a1df-3eac8a698cb8" providerId="AD" clId="Web-{78E7913B-DA81-4AD5-A203-1C662F0459ED}"/>
    <pc:docChg chg="addSld modSld">
      <pc:chgData name="Vergara Arrieta, Humberto" userId="S::hvergaraarrieta@uiowa.edu::756133c2-2b53-4578-a1df-3eac8a698cb8" providerId="AD" clId="Web-{78E7913B-DA81-4AD5-A203-1C662F0459ED}" dt="2024-04-02T13:34:06.098" v="190"/>
      <pc:docMkLst>
        <pc:docMk/>
      </pc:docMkLst>
      <pc:sldChg chg="addSp delSp modSp new">
        <pc:chgData name="Vergara Arrieta, Humberto" userId="S::hvergaraarrieta@uiowa.edu::756133c2-2b53-4578-a1df-3eac8a698cb8" providerId="AD" clId="Web-{78E7913B-DA81-4AD5-A203-1C662F0459ED}" dt="2024-04-02T13:30:07.115" v="174" actId="20577"/>
        <pc:sldMkLst>
          <pc:docMk/>
          <pc:sldMk cId="263696885" sldId="306"/>
        </pc:sldMkLst>
        <pc:spChg chg="mod">
          <ac:chgData name="Vergara Arrieta, Humberto" userId="S::hvergaraarrieta@uiowa.edu::756133c2-2b53-4578-a1df-3eac8a698cb8" providerId="AD" clId="Web-{78E7913B-DA81-4AD5-A203-1C662F0459ED}" dt="2024-04-02T13:15:10.511" v="14" actId="20577"/>
          <ac:spMkLst>
            <pc:docMk/>
            <pc:sldMk cId="263696885" sldId="306"/>
            <ac:spMk id="2" creationId="{B782BBA6-C339-1C57-B56A-208F28D2A194}"/>
          </ac:spMkLst>
        </pc:spChg>
        <pc:spChg chg="add del mod">
          <ac:chgData name="Vergara Arrieta, Humberto" userId="S::hvergaraarrieta@uiowa.edu::756133c2-2b53-4578-a1df-3eac8a698cb8" providerId="AD" clId="Web-{78E7913B-DA81-4AD5-A203-1C662F0459ED}" dt="2024-04-02T13:30:07.115" v="174" actId="20577"/>
          <ac:spMkLst>
            <pc:docMk/>
            <pc:sldMk cId="263696885" sldId="306"/>
            <ac:spMk id="3" creationId="{3B8032F9-0703-865D-FEA9-FD263B0B467E}"/>
          </ac:spMkLst>
        </pc:spChg>
        <pc:picChg chg="add del mod ord">
          <ac:chgData name="Vergara Arrieta, Humberto" userId="S::hvergaraarrieta@uiowa.edu::756133c2-2b53-4578-a1df-3eac8a698cb8" providerId="AD" clId="Web-{78E7913B-DA81-4AD5-A203-1C662F0459ED}" dt="2024-04-02T13:15:31.136" v="18"/>
          <ac:picMkLst>
            <pc:docMk/>
            <pc:sldMk cId="263696885" sldId="306"/>
            <ac:picMk id="4" creationId="{F24750F0-3D1D-1F6A-B0A8-AAA316FFBC4C}"/>
          </ac:picMkLst>
        </pc:picChg>
        <pc:picChg chg="add mod">
          <ac:chgData name="Vergara Arrieta, Humberto" userId="S::hvergaraarrieta@uiowa.edu::756133c2-2b53-4578-a1df-3eac8a698cb8" providerId="AD" clId="Web-{78E7913B-DA81-4AD5-A203-1C662F0459ED}" dt="2024-04-02T13:15:41.167" v="24" actId="1076"/>
          <ac:picMkLst>
            <pc:docMk/>
            <pc:sldMk cId="263696885" sldId="306"/>
            <ac:picMk id="5" creationId="{A6BB0053-6E31-6E43-CD54-1F4DB3F2F4EA}"/>
          </ac:picMkLst>
        </pc:picChg>
      </pc:sldChg>
      <pc:sldChg chg="addSp delSp modSp add replId">
        <pc:chgData name="Vergara Arrieta, Humberto" userId="S::hvergaraarrieta@uiowa.edu::756133c2-2b53-4578-a1df-3eac8a698cb8" providerId="AD" clId="Web-{78E7913B-DA81-4AD5-A203-1C662F0459ED}" dt="2024-04-02T13:34:06.098" v="190"/>
        <pc:sldMkLst>
          <pc:docMk/>
          <pc:sldMk cId="891648796" sldId="307"/>
        </pc:sldMkLst>
        <pc:spChg chg="del">
          <ac:chgData name="Vergara Arrieta, Humberto" userId="S::hvergaraarrieta@uiowa.edu::756133c2-2b53-4578-a1df-3eac8a698cb8" providerId="AD" clId="Web-{78E7913B-DA81-4AD5-A203-1C662F0459ED}" dt="2024-04-02T13:26:39.382" v="119"/>
          <ac:spMkLst>
            <pc:docMk/>
            <pc:sldMk cId="891648796" sldId="307"/>
            <ac:spMk id="3" creationId="{3B8032F9-0703-865D-FEA9-FD263B0B467E}"/>
          </ac:spMkLst>
        </pc:spChg>
        <pc:spChg chg="add del mod">
          <ac:chgData name="Vergara Arrieta, Humberto" userId="S::hvergaraarrieta@uiowa.edu::756133c2-2b53-4578-a1df-3eac8a698cb8" providerId="AD" clId="Web-{78E7913B-DA81-4AD5-A203-1C662F0459ED}" dt="2024-04-02T13:26:42.507" v="120"/>
          <ac:spMkLst>
            <pc:docMk/>
            <pc:sldMk cId="891648796" sldId="307"/>
            <ac:spMk id="6" creationId="{8568AED9-5768-4EAF-9A94-1A46DD303F82}"/>
          </ac:spMkLst>
        </pc:spChg>
        <pc:picChg chg="del">
          <ac:chgData name="Vergara Arrieta, Humberto" userId="S::hvergaraarrieta@uiowa.edu::756133c2-2b53-4578-a1df-3eac8a698cb8" providerId="AD" clId="Web-{78E7913B-DA81-4AD5-A203-1C662F0459ED}" dt="2024-04-02T13:26:43.163" v="121"/>
          <ac:picMkLst>
            <pc:docMk/>
            <pc:sldMk cId="891648796" sldId="307"/>
            <ac:picMk id="5" creationId="{A6BB0053-6E31-6E43-CD54-1F4DB3F2F4EA}"/>
          </ac:picMkLst>
        </pc:picChg>
        <pc:picChg chg="add del mod">
          <ac:chgData name="Vergara Arrieta, Humberto" userId="S::hvergaraarrieta@uiowa.edu::756133c2-2b53-4578-a1df-3eac8a698cb8" providerId="AD" clId="Web-{78E7913B-DA81-4AD5-A203-1C662F0459ED}" dt="2024-04-02T13:27:02.023" v="123"/>
          <ac:picMkLst>
            <pc:docMk/>
            <pc:sldMk cId="891648796" sldId="307"/>
            <ac:picMk id="7" creationId="{64CC629A-7E78-A34B-C18F-1BB38BE4EE66}"/>
          </ac:picMkLst>
        </pc:picChg>
        <pc:picChg chg="add mod modCrop">
          <ac:chgData name="Vergara Arrieta, Humberto" userId="S::hvergaraarrieta@uiowa.edu::756133c2-2b53-4578-a1df-3eac8a698cb8" providerId="AD" clId="Web-{78E7913B-DA81-4AD5-A203-1C662F0459ED}" dt="2024-04-02T13:33:36.317" v="186" actId="1076"/>
          <ac:picMkLst>
            <pc:docMk/>
            <pc:sldMk cId="891648796" sldId="307"/>
            <ac:picMk id="8" creationId="{95B069C6-A27D-7FCE-A82B-1EDD6F151AA5}"/>
          </ac:picMkLst>
        </pc:picChg>
        <pc:picChg chg="add mod modCrop">
          <ac:chgData name="Vergara Arrieta, Humberto" userId="S::hvergaraarrieta@uiowa.edu::756133c2-2b53-4578-a1df-3eac8a698cb8" providerId="AD" clId="Web-{78E7913B-DA81-4AD5-A203-1C662F0459ED}" dt="2024-04-02T13:33:36.348" v="187" actId="1076"/>
          <ac:picMkLst>
            <pc:docMk/>
            <pc:sldMk cId="891648796" sldId="307"/>
            <ac:picMk id="9" creationId="{D2434907-FBE3-D20B-38C6-59C3C784EF95}"/>
          </ac:picMkLst>
        </pc:picChg>
        <pc:picChg chg="add mod ord modCrop">
          <ac:chgData name="Vergara Arrieta, Humberto" userId="S::hvergaraarrieta@uiowa.edu::756133c2-2b53-4578-a1df-3eac8a698cb8" providerId="AD" clId="Web-{78E7913B-DA81-4AD5-A203-1C662F0459ED}" dt="2024-04-02T13:34:06.098" v="190"/>
          <ac:picMkLst>
            <pc:docMk/>
            <pc:sldMk cId="891648796" sldId="307"/>
            <ac:picMk id="10" creationId="{54BC4576-DCD2-FFDF-E6AB-D94A2489BE71}"/>
          </ac:picMkLst>
        </pc:picChg>
      </pc:sldChg>
    </pc:docChg>
  </pc:docChgLst>
  <pc:docChgLst>
    <pc:chgData name="Robledo Delgado, Vanessa" userId="S::vrobledodelgado@uiowa.edu::ddc8f397-8728-4c38-9bd9-c60bfbee3443" providerId="AD" clId="Web-{BA93C118-D2C4-4FF7-85EA-595D0EF3A756}"/>
    <pc:docChg chg="modSld">
      <pc:chgData name="Robledo Delgado, Vanessa" userId="S::vrobledodelgado@uiowa.edu::ddc8f397-8728-4c38-9bd9-c60bfbee3443" providerId="AD" clId="Web-{BA93C118-D2C4-4FF7-85EA-595D0EF3A756}" dt="2024-02-21T01:25:00.932" v="2" actId="20577"/>
      <pc:docMkLst>
        <pc:docMk/>
      </pc:docMkLst>
      <pc:sldChg chg="modSp">
        <pc:chgData name="Robledo Delgado, Vanessa" userId="S::vrobledodelgado@uiowa.edu::ddc8f397-8728-4c38-9bd9-c60bfbee3443" providerId="AD" clId="Web-{BA93C118-D2C4-4FF7-85EA-595D0EF3A756}" dt="2024-02-21T01:25:00.932" v="2" actId="20577"/>
        <pc:sldMkLst>
          <pc:docMk/>
          <pc:sldMk cId="3119911508" sldId="292"/>
        </pc:sldMkLst>
        <pc:spChg chg="mod">
          <ac:chgData name="Robledo Delgado, Vanessa" userId="S::vrobledodelgado@uiowa.edu::ddc8f397-8728-4c38-9bd9-c60bfbee3443" providerId="AD" clId="Web-{BA93C118-D2C4-4FF7-85EA-595D0EF3A756}" dt="2024-02-21T01:25:00.932" v="2" actId="20577"/>
          <ac:spMkLst>
            <pc:docMk/>
            <pc:sldMk cId="3119911508" sldId="292"/>
            <ac:spMk id="3" creationId="{34B75DEF-6056-AA88-9E33-4FA6EABC846E}"/>
          </ac:spMkLst>
        </pc:spChg>
      </pc:sldChg>
    </pc:docChg>
  </pc:docChgLst>
  <pc:docChgLst>
    <pc:chgData name="Vergara Arrieta, Humberto" userId="S::hvergaraarrieta@uiowa.edu::756133c2-2b53-4578-a1df-3eac8a698cb8" providerId="AD" clId="Web-{9CEEEA3C-4C8C-4DA6-954B-9F71FBB098F2}"/>
    <pc:docChg chg="modSld">
      <pc:chgData name="Vergara Arrieta, Humberto" userId="S::hvergaraarrieta@uiowa.edu::756133c2-2b53-4578-a1df-3eac8a698cb8" providerId="AD" clId="Web-{9CEEEA3C-4C8C-4DA6-954B-9F71FBB098F2}" dt="2024-04-01T14:36:00.060" v="1" actId="20577"/>
      <pc:docMkLst>
        <pc:docMk/>
      </pc:docMkLst>
      <pc:sldChg chg="modSp">
        <pc:chgData name="Vergara Arrieta, Humberto" userId="S::hvergaraarrieta@uiowa.edu::756133c2-2b53-4578-a1df-3eac8a698cb8" providerId="AD" clId="Web-{9CEEEA3C-4C8C-4DA6-954B-9F71FBB098F2}" dt="2024-04-01T14:36:00.060" v="1" actId="20577"/>
        <pc:sldMkLst>
          <pc:docMk/>
          <pc:sldMk cId="2434810306" sldId="298"/>
        </pc:sldMkLst>
        <pc:spChg chg="mod">
          <ac:chgData name="Vergara Arrieta, Humberto" userId="S::hvergaraarrieta@uiowa.edu::756133c2-2b53-4578-a1df-3eac8a698cb8" providerId="AD" clId="Web-{9CEEEA3C-4C8C-4DA6-954B-9F71FBB098F2}" dt="2024-04-01T14:36:00.060" v="1" actId="20577"/>
          <ac:spMkLst>
            <pc:docMk/>
            <pc:sldMk cId="2434810306" sldId="298"/>
            <ac:spMk id="5" creationId="{3AB9DA04-09C8-1B02-576B-82C569C85548}"/>
          </ac:spMkLst>
        </pc:spChg>
      </pc:sldChg>
    </pc:docChg>
  </pc:docChgLst>
  <pc:docChgLst>
    <pc:chgData name="Robledo Delgado, Vanessa" userId="S::vrobledodelgado@uiowa.edu::ddc8f397-8728-4c38-9bd9-c60bfbee3443" providerId="AD" clId="Web-{8D460C66-80E8-40DE-A451-16148AB65AB7}"/>
    <pc:docChg chg="modSld">
      <pc:chgData name="Robledo Delgado, Vanessa" userId="S::vrobledodelgado@uiowa.edu::ddc8f397-8728-4c38-9bd9-c60bfbee3443" providerId="AD" clId="Web-{8D460C66-80E8-40DE-A451-16148AB65AB7}" dt="2024-03-17T17:04:53.325" v="4" actId="20577"/>
      <pc:docMkLst>
        <pc:docMk/>
      </pc:docMkLst>
      <pc:sldChg chg="modSp">
        <pc:chgData name="Robledo Delgado, Vanessa" userId="S::vrobledodelgado@uiowa.edu::ddc8f397-8728-4c38-9bd9-c60bfbee3443" providerId="AD" clId="Web-{8D460C66-80E8-40DE-A451-16148AB65AB7}" dt="2024-03-17T17:04:53.325" v="4" actId="20577"/>
        <pc:sldMkLst>
          <pc:docMk/>
          <pc:sldMk cId="954862000" sldId="297"/>
        </pc:sldMkLst>
        <pc:spChg chg="mod">
          <ac:chgData name="Robledo Delgado, Vanessa" userId="S::vrobledodelgado@uiowa.edu::ddc8f397-8728-4c38-9bd9-c60bfbee3443" providerId="AD" clId="Web-{8D460C66-80E8-40DE-A451-16148AB65AB7}" dt="2024-03-17T17:04:53.325" v="4" actId="20577"/>
          <ac:spMkLst>
            <pc:docMk/>
            <pc:sldMk cId="954862000" sldId="297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24CDF054-6301-442A-9095-A850E8B0B76A}"/>
    <pc:docChg chg="modSld">
      <pc:chgData name="Robledo Delgado, Vanessa" userId="S::vrobledodelgado@uiowa.edu::ddc8f397-8728-4c38-9bd9-c60bfbee3443" providerId="AD" clId="Web-{24CDF054-6301-442A-9095-A850E8B0B76A}" dt="2024-02-27T15:50:11.278" v="11" actId="20577"/>
      <pc:docMkLst>
        <pc:docMk/>
      </pc:docMkLst>
      <pc:sldChg chg="modSp">
        <pc:chgData name="Robledo Delgado, Vanessa" userId="S::vrobledodelgado@uiowa.edu::ddc8f397-8728-4c38-9bd9-c60bfbee3443" providerId="AD" clId="Web-{24CDF054-6301-442A-9095-A850E8B0B76A}" dt="2024-02-27T15:50:11.278" v="11" actId="20577"/>
        <pc:sldMkLst>
          <pc:docMk/>
          <pc:sldMk cId="621977057" sldId="291"/>
        </pc:sldMkLst>
        <pc:spChg chg="mod">
          <ac:chgData name="Robledo Delgado, Vanessa" userId="S::vrobledodelgado@uiowa.edu::ddc8f397-8728-4c38-9bd9-c60bfbee3443" providerId="AD" clId="Web-{24CDF054-6301-442A-9095-A850E8B0B76A}" dt="2024-02-27T15:50:11.278" v="11" actId="20577"/>
          <ac:spMkLst>
            <pc:docMk/>
            <pc:sldMk cId="621977057" sldId="291"/>
            <ac:spMk id="3" creationId="{590062DC-CC52-5168-7DEF-C8DB2A62DB69}"/>
          </ac:spMkLst>
        </pc:spChg>
      </pc:sldChg>
    </pc:docChg>
  </pc:docChgLst>
  <pc:docChgLst>
    <pc:chgData name="Robledo Delgado, Vanessa" userId="S::vrobledodelgado@uiowa.edu::ddc8f397-8728-4c38-9bd9-c60bfbee3443" providerId="AD" clId="Web-{E530ECEF-94B4-4866-99D0-B862620176C6}"/>
    <pc:docChg chg="addSld modSld sldOrd">
      <pc:chgData name="Robledo Delgado, Vanessa" userId="S::vrobledodelgado@uiowa.edu::ddc8f397-8728-4c38-9bd9-c60bfbee3443" providerId="AD" clId="Web-{E530ECEF-94B4-4866-99D0-B862620176C6}" dt="2024-03-11T13:37:27.291" v="73" actId="1076"/>
      <pc:docMkLst>
        <pc:docMk/>
      </pc:docMkLst>
      <pc:sldChg chg="ord">
        <pc:chgData name="Robledo Delgado, Vanessa" userId="S::vrobledodelgado@uiowa.edu::ddc8f397-8728-4c38-9bd9-c60bfbee3443" providerId="AD" clId="Web-{E530ECEF-94B4-4866-99D0-B862620176C6}" dt="2024-03-11T13:14:06.335" v="20"/>
        <pc:sldMkLst>
          <pc:docMk/>
          <pc:sldMk cId="2951194185" sldId="293"/>
        </pc:sldMkLst>
      </pc:sldChg>
      <pc:sldChg chg="ord">
        <pc:chgData name="Robledo Delgado, Vanessa" userId="S::vrobledodelgado@uiowa.edu::ddc8f397-8728-4c38-9bd9-c60bfbee3443" providerId="AD" clId="Web-{E530ECEF-94B4-4866-99D0-B862620176C6}" dt="2024-03-11T13:14:00.788" v="19"/>
        <pc:sldMkLst>
          <pc:docMk/>
          <pc:sldMk cId="3506942172" sldId="294"/>
        </pc:sldMkLst>
      </pc:sldChg>
      <pc:sldChg chg="delSp modSp add replId">
        <pc:chgData name="Robledo Delgado, Vanessa" userId="S::vrobledodelgado@uiowa.edu::ddc8f397-8728-4c38-9bd9-c60bfbee3443" providerId="AD" clId="Web-{E530ECEF-94B4-4866-99D0-B862620176C6}" dt="2024-03-11T13:13:54.288" v="18" actId="20577"/>
        <pc:sldMkLst>
          <pc:docMk/>
          <pc:sldMk cId="373001339" sldId="295"/>
        </pc:sldMkLst>
        <pc:spChg chg="mod">
          <ac:chgData name="Robledo Delgado, Vanessa" userId="S::vrobledodelgado@uiowa.edu::ddc8f397-8728-4c38-9bd9-c60bfbee3443" providerId="AD" clId="Web-{E530ECEF-94B4-4866-99D0-B862620176C6}" dt="2024-03-11T13:13:09.865" v="9" actId="20577"/>
          <ac:spMkLst>
            <pc:docMk/>
            <pc:sldMk cId="373001339" sldId="295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E530ECEF-94B4-4866-99D0-B862620176C6}" dt="2024-03-11T13:13:54.288" v="18" actId="20577"/>
          <ac:spMkLst>
            <pc:docMk/>
            <pc:sldMk cId="373001339" sldId="295"/>
            <ac:spMk id="3" creationId="{34B75DEF-6056-AA88-9E33-4FA6EABC846E}"/>
          </ac:spMkLst>
        </pc:spChg>
        <pc:spChg chg="del">
          <ac:chgData name="Robledo Delgado, Vanessa" userId="S::vrobledodelgado@uiowa.edu::ddc8f397-8728-4c38-9bd9-c60bfbee3443" providerId="AD" clId="Web-{E530ECEF-94B4-4866-99D0-B862620176C6}" dt="2024-03-11T13:13:20.381" v="15"/>
          <ac:spMkLst>
            <pc:docMk/>
            <pc:sldMk cId="373001339" sldId="295"/>
            <ac:spMk id="5" creationId="{8B686BAA-52F6-6005-A3AF-6520BBF56C59}"/>
          </ac:spMkLst>
        </pc:spChg>
        <pc:picChg chg="del">
          <ac:chgData name="Robledo Delgado, Vanessa" userId="S::vrobledodelgado@uiowa.edu::ddc8f397-8728-4c38-9bd9-c60bfbee3443" providerId="AD" clId="Web-{E530ECEF-94B4-4866-99D0-B862620176C6}" dt="2024-03-11T13:13:21.397" v="16"/>
          <ac:picMkLst>
            <pc:docMk/>
            <pc:sldMk cId="373001339" sldId="295"/>
            <ac:picMk id="4" creationId="{964E2129-952D-D59F-93B6-37B6D92EE1D2}"/>
          </ac:picMkLst>
        </pc:picChg>
      </pc:sldChg>
      <pc:sldChg chg="addSp modSp new modNotes">
        <pc:chgData name="Robledo Delgado, Vanessa" userId="S::vrobledodelgado@uiowa.edu::ddc8f397-8728-4c38-9bd9-c60bfbee3443" providerId="AD" clId="Web-{E530ECEF-94B4-4866-99D0-B862620176C6}" dt="2024-03-11T13:37:27.291" v="73" actId="1076"/>
        <pc:sldMkLst>
          <pc:docMk/>
          <pc:sldMk cId="636146748" sldId="296"/>
        </pc:sldMkLst>
        <pc:spChg chg="mod">
          <ac:chgData name="Robledo Delgado, Vanessa" userId="S::vrobledodelgado@uiowa.edu::ddc8f397-8728-4c38-9bd9-c60bfbee3443" providerId="AD" clId="Web-{E530ECEF-94B4-4866-99D0-B862620176C6}" dt="2024-03-11T13:28:15.809" v="30"/>
          <ac:spMkLst>
            <pc:docMk/>
            <pc:sldMk cId="636146748" sldId="296"/>
            <ac:spMk id="2" creationId="{D3885D8A-495F-0BBE-4130-8DB148F332C3}"/>
          </ac:spMkLst>
        </pc:spChg>
        <pc:spChg chg="mod">
          <ac:chgData name="Robledo Delgado, Vanessa" userId="S::vrobledodelgado@uiowa.edu::ddc8f397-8728-4c38-9bd9-c60bfbee3443" providerId="AD" clId="Web-{E530ECEF-94B4-4866-99D0-B862620176C6}" dt="2024-03-11T13:34:48.631" v="48" actId="20577"/>
          <ac:spMkLst>
            <pc:docMk/>
            <pc:sldMk cId="636146748" sldId="296"/>
            <ac:spMk id="3" creationId="{3DBB32D4-5916-75D4-09F5-8EFEE6A9CA13}"/>
          </ac:spMkLst>
        </pc:spChg>
        <pc:spChg chg="add mod">
          <ac:chgData name="Robledo Delgado, Vanessa" userId="S::vrobledodelgado@uiowa.edu::ddc8f397-8728-4c38-9bd9-c60bfbee3443" providerId="AD" clId="Web-{E530ECEF-94B4-4866-99D0-B862620176C6}" dt="2024-03-11T13:37:23.869" v="72" actId="1076"/>
          <ac:spMkLst>
            <pc:docMk/>
            <pc:sldMk cId="636146748" sldId="296"/>
            <ac:spMk id="5" creationId="{AEDC1C69-E01E-DA7F-2A65-F0921C8C4453}"/>
          </ac:spMkLst>
        </pc:spChg>
        <pc:picChg chg="add mod">
          <ac:chgData name="Robledo Delgado, Vanessa" userId="S::vrobledodelgado@uiowa.edu::ddc8f397-8728-4c38-9bd9-c60bfbee3443" providerId="AD" clId="Web-{E530ECEF-94B4-4866-99D0-B862620176C6}" dt="2024-03-11T13:37:27.291" v="73" actId="1076"/>
          <ac:picMkLst>
            <pc:docMk/>
            <pc:sldMk cId="636146748" sldId="296"/>
            <ac:picMk id="4" creationId="{85953BAD-5633-B68F-DE0F-240CBD2B7123}"/>
          </ac:picMkLst>
        </pc:picChg>
      </pc:sldChg>
    </pc:docChg>
  </pc:docChgLst>
  <pc:docChgLst>
    <pc:chgData name="Robledo Delgado, Vanessa" userId="S::vrobledodelgado@uiowa.edu::ddc8f397-8728-4c38-9bd9-c60bfbee3443" providerId="AD" clId="Web-{BF09D0AC-8BD1-49A9-91FC-96ECCA50DEBD}"/>
    <pc:docChg chg="addSld delSld modSld">
      <pc:chgData name="Robledo Delgado, Vanessa" userId="S::vrobledodelgado@uiowa.edu::ddc8f397-8728-4c38-9bd9-c60bfbee3443" providerId="AD" clId="Web-{BF09D0AC-8BD1-49A9-91FC-96ECCA50DEBD}" dt="2024-04-01T23:00:19.966" v="40"/>
      <pc:docMkLst>
        <pc:docMk/>
      </pc:docMkLst>
      <pc:sldChg chg="modSp">
        <pc:chgData name="Robledo Delgado, Vanessa" userId="S::vrobledodelgado@uiowa.edu::ddc8f397-8728-4c38-9bd9-c60bfbee3443" providerId="AD" clId="Web-{BF09D0AC-8BD1-49A9-91FC-96ECCA50DEBD}" dt="2024-04-01T22:57:35.441" v="20" actId="20577"/>
        <pc:sldMkLst>
          <pc:docMk/>
          <pc:sldMk cId="3714757589" sldId="256"/>
        </pc:sldMkLst>
        <pc:spChg chg="mod">
          <ac:chgData name="Robledo Delgado, Vanessa" userId="S::vrobledodelgado@uiowa.edu::ddc8f397-8728-4c38-9bd9-c60bfbee3443" providerId="AD" clId="Web-{BF09D0AC-8BD1-49A9-91FC-96ECCA50DEBD}" dt="2024-04-01T22:57:14.284" v="7" actId="20577"/>
          <ac:spMkLst>
            <pc:docMk/>
            <pc:sldMk cId="3714757589" sldId="256"/>
            <ac:spMk id="2" creationId="{6351A1AD-0570-AF79-CFF2-CB5966E1E10E}"/>
          </ac:spMkLst>
        </pc:spChg>
        <pc:spChg chg="mod">
          <ac:chgData name="Robledo Delgado, Vanessa" userId="S::vrobledodelgado@uiowa.edu::ddc8f397-8728-4c38-9bd9-c60bfbee3443" providerId="AD" clId="Web-{BF09D0AC-8BD1-49A9-91FC-96ECCA50DEBD}" dt="2024-04-01T22:57:35.441" v="20" actId="20577"/>
          <ac:spMkLst>
            <pc:docMk/>
            <pc:sldMk cId="3714757589" sldId="256"/>
            <ac:spMk id="3" creationId="{8DE24219-3473-5786-174B-0067165E1365}"/>
          </ac:spMkLst>
        </pc:spChg>
      </pc:sldChg>
      <pc:sldChg chg="del">
        <pc:chgData name="Robledo Delgado, Vanessa" userId="S::vrobledodelgado@uiowa.edu::ddc8f397-8728-4c38-9bd9-c60bfbee3443" providerId="AD" clId="Web-{BF09D0AC-8BD1-49A9-91FC-96ECCA50DEBD}" dt="2024-04-01T22:57:53.035" v="28"/>
        <pc:sldMkLst>
          <pc:docMk/>
          <pc:sldMk cId="248249326" sldId="285"/>
        </pc:sldMkLst>
      </pc:sldChg>
      <pc:sldChg chg="modSp">
        <pc:chgData name="Robledo Delgado, Vanessa" userId="S::vrobledodelgado@uiowa.edu::ddc8f397-8728-4c38-9bd9-c60bfbee3443" providerId="AD" clId="Web-{BF09D0AC-8BD1-49A9-91FC-96ECCA50DEBD}" dt="2024-04-01T22:57:50.191" v="27" actId="1076"/>
        <pc:sldMkLst>
          <pc:docMk/>
          <pc:sldMk cId="2144142395" sldId="287"/>
        </pc:sldMkLst>
        <pc:spChg chg="mod">
          <ac:chgData name="Robledo Delgado, Vanessa" userId="S::vrobledodelgado@uiowa.edu::ddc8f397-8728-4c38-9bd9-c60bfbee3443" providerId="AD" clId="Web-{BF09D0AC-8BD1-49A9-91FC-96ECCA50DEBD}" dt="2024-04-01T22:57:50.191" v="27" actId="1076"/>
          <ac:spMkLst>
            <pc:docMk/>
            <pc:sldMk cId="2144142395" sldId="287"/>
            <ac:spMk id="2" creationId="{68AFE14D-2584-45A9-93E1-83F0A31ACDB2}"/>
          </ac:spMkLst>
        </pc:spChg>
      </pc:sldChg>
      <pc:sldChg chg="del">
        <pc:chgData name="Robledo Delgado, Vanessa" userId="S::vrobledodelgado@uiowa.edu::ddc8f397-8728-4c38-9bd9-c60bfbee3443" providerId="AD" clId="Web-{BF09D0AC-8BD1-49A9-91FC-96ECCA50DEBD}" dt="2024-04-01T22:57:55.395" v="29"/>
        <pc:sldMkLst>
          <pc:docMk/>
          <pc:sldMk cId="1309940470" sldId="288"/>
        </pc:sldMkLst>
      </pc:sldChg>
      <pc:sldChg chg="del">
        <pc:chgData name="Robledo Delgado, Vanessa" userId="S::vrobledodelgado@uiowa.edu::ddc8f397-8728-4c38-9bd9-c60bfbee3443" providerId="AD" clId="Web-{BF09D0AC-8BD1-49A9-91FC-96ECCA50DEBD}" dt="2024-04-01T22:57:56.910" v="30"/>
        <pc:sldMkLst>
          <pc:docMk/>
          <pc:sldMk cId="874606407" sldId="289"/>
        </pc:sldMkLst>
      </pc:sldChg>
      <pc:sldChg chg="del">
        <pc:chgData name="Robledo Delgado, Vanessa" userId="S::vrobledodelgado@uiowa.edu::ddc8f397-8728-4c38-9bd9-c60bfbee3443" providerId="AD" clId="Web-{BF09D0AC-8BD1-49A9-91FC-96ECCA50DEBD}" dt="2024-04-01T22:57:57.804" v="31"/>
        <pc:sldMkLst>
          <pc:docMk/>
          <pc:sldMk cId="2477520907" sldId="290"/>
        </pc:sldMkLst>
      </pc:sldChg>
      <pc:sldChg chg="del">
        <pc:chgData name="Robledo Delgado, Vanessa" userId="S::vrobledodelgado@uiowa.edu::ddc8f397-8728-4c38-9bd9-c60bfbee3443" providerId="AD" clId="Web-{BF09D0AC-8BD1-49A9-91FC-96ECCA50DEBD}" dt="2024-04-01T22:57:58.661" v="32"/>
        <pc:sldMkLst>
          <pc:docMk/>
          <pc:sldMk cId="3119911508" sldId="292"/>
        </pc:sldMkLst>
      </pc:sldChg>
      <pc:sldChg chg="del">
        <pc:chgData name="Robledo Delgado, Vanessa" userId="S::vrobledodelgado@uiowa.edu::ddc8f397-8728-4c38-9bd9-c60bfbee3443" providerId="AD" clId="Web-{BF09D0AC-8BD1-49A9-91FC-96ECCA50DEBD}" dt="2024-04-01T22:57:59.254" v="33"/>
        <pc:sldMkLst>
          <pc:docMk/>
          <pc:sldMk cId="2951194185" sldId="293"/>
        </pc:sldMkLst>
      </pc:sldChg>
      <pc:sldChg chg="del">
        <pc:chgData name="Robledo Delgado, Vanessa" userId="S::vrobledodelgado@uiowa.edu::ddc8f397-8728-4c38-9bd9-c60bfbee3443" providerId="AD" clId="Web-{BF09D0AC-8BD1-49A9-91FC-96ECCA50DEBD}" dt="2024-04-01T22:57:59.676" v="34"/>
        <pc:sldMkLst>
          <pc:docMk/>
          <pc:sldMk cId="3506942172" sldId="294"/>
        </pc:sldMkLst>
      </pc:sldChg>
      <pc:sldChg chg="del">
        <pc:chgData name="Robledo Delgado, Vanessa" userId="S::vrobledodelgado@uiowa.edu::ddc8f397-8728-4c38-9bd9-c60bfbee3443" providerId="AD" clId="Web-{BF09D0AC-8BD1-49A9-91FC-96ECCA50DEBD}" dt="2024-04-01T22:58:00.426" v="35"/>
        <pc:sldMkLst>
          <pc:docMk/>
          <pc:sldMk cId="373001339" sldId="295"/>
        </pc:sldMkLst>
      </pc:sldChg>
      <pc:sldChg chg="del">
        <pc:chgData name="Robledo Delgado, Vanessa" userId="S::vrobledodelgado@uiowa.edu::ddc8f397-8728-4c38-9bd9-c60bfbee3443" providerId="AD" clId="Web-{BF09D0AC-8BD1-49A9-91FC-96ECCA50DEBD}" dt="2024-04-01T22:58:01.145" v="36"/>
        <pc:sldMkLst>
          <pc:docMk/>
          <pc:sldMk cId="636146748" sldId="296"/>
        </pc:sldMkLst>
      </pc:sldChg>
      <pc:sldChg chg="del">
        <pc:chgData name="Robledo Delgado, Vanessa" userId="S::vrobledodelgado@uiowa.edu::ddc8f397-8728-4c38-9bd9-c60bfbee3443" providerId="AD" clId="Web-{BF09D0AC-8BD1-49A9-91FC-96ECCA50DEBD}" dt="2024-04-01T22:58:01.708" v="37"/>
        <pc:sldMkLst>
          <pc:docMk/>
          <pc:sldMk cId="954862000" sldId="297"/>
        </pc:sldMkLst>
      </pc:sldChg>
      <pc:sldChg chg="add del">
        <pc:chgData name="Robledo Delgado, Vanessa" userId="S::vrobledodelgado@uiowa.edu::ddc8f397-8728-4c38-9bd9-c60bfbee3443" providerId="AD" clId="Web-{BF09D0AC-8BD1-49A9-91FC-96ECCA50DEBD}" dt="2024-04-01T23:00:19.966" v="40"/>
        <pc:sldMkLst>
          <pc:docMk/>
          <pc:sldMk cId="2434810306" sldId="298"/>
        </pc:sldMkLst>
      </pc:sldChg>
    </pc:docChg>
  </pc:docChgLst>
  <pc:docChgLst>
    <pc:chgData name="Vergara Arrieta, Humberto" userId="S::hvergaraarrieta@uiowa.edu::756133c2-2b53-4578-a1df-3eac8a698cb8" providerId="AD" clId="Web-{FECB0246-2BAB-494E-8E7A-35F10B6361B0}"/>
    <pc:docChg chg="modSld">
      <pc:chgData name="Vergara Arrieta, Humberto" userId="S::hvergaraarrieta@uiowa.edu::756133c2-2b53-4578-a1df-3eac8a698cb8" providerId="AD" clId="Web-{FECB0246-2BAB-494E-8E7A-35F10B6361B0}" dt="2024-04-02T11:10:11.741" v="186" actId="1076"/>
      <pc:docMkLst>
        <pc:docMk/>
      </pc:docMkLst>
      <pc:sldChg chg="modSp">
        <pc:chgData name="Vergara Arrieta, Humberto" userId="S::hvergaraarrieta@uiowa.edu::756133c2-2b53-4578-a1df-3eac8a698cb8" providerId="AD" clId="Web-{FECB0246-2BAB-494E-8E7A-35F10B6361B0}" dt="2024-04-02T01:45:22.024" v="4" actId="20577"/>
        <pc:sldMkLst>
          <pc:docMk/>
          <pc:sldMk cId="421006862" sldId="300"/>
        </pc:sldMkLst>
        <pc:spChg chg="mod">
          <ac:chgData name="Vergara Arrieta, Humberto" userId="S::hvergaraarrieta@uiowa.edu::756133c2-2b53-4578-a1df-3eac8a698cb8" providerId="AD" clId="Web-{FECB0246-2BAB-494E-8E7A-35F10B6361B0}" dt="2024-04-02T01:45:22.024" v="4" actId="20577"/>
          <ac:spMkLst>
            <pc:docMk/>
            <pc:sldMk cId="421006862" sldId="300"/>
            <ac:spMk id="3" creationId="{34B75DEF-6056-AA88-9E33-4FA6EABC846E}"/>
          </ac:spMkLst>
        </pc:spChg>
        <pc:picChg chg="mod modCrop">
          <ac:chgData name="Vergara Arrieta, Humberto" userId="S::hvergaraarrieta@uiowa.edu::756133c2-2b53-4578-a1df-3eac8a698cb8" providerId="AD" clId="Web-{FECB0246-2BAB-494E-8E7A-35F10B6361B0}" dt="2024-04-02T01:36:14.761" v="3"/>
          <ac:picMkLst>
            <pc:docMk/>
            <pc:sldMk cId="421006862" sldId="300"/>
            <ac:picMk id="7" creationId="{4E818A40-9100-E843-6D15-4F70774B13B3}"/>
          </ac:picMkLst>
        </pc:picChg>
      </pc:sldChg>
      <pc:sldChg chg="addSp delSp modSp mod setBg">
        <pc:chgData name="Vergara Arrieta, Humberto" userId="S::hvergaraarrieta@uiowa.edu::756133c2-2b53-4578-a1df-3eac8a698cb8" providerId="AD" clId="Web-{FECB0246-2BAB-494E-8E7A-35F10B6361B0}" dt="2024-04-02T11:10:11.741" v="186" actId="1076"/>
        <pc:sldMkLst>
          <pc:docMk/>
          <pc:sldMk cId="794247979" sldId="301"/>
        </pc:sldMkLst>
        <pc:spChg chg="mod">
          <ac:chgData name="Vergara Arrieta, Humberto" userId="S::hvergaraarrieta@uiowa.edu::756133c2-2b53-4578-a1df-3eac8a698cb8" providerId="AD" clId="Web-{FECB0246-2BAB-494E-8E7A-35F10B6361B0}" dt="2024-04-02T11:04:16.154" v="33"/>
          <ac:spMkLst>
            <pc:docMk/>
            <pc:sldMk cId="794247979" sldId="301"/>
            <ac:spMk id="2" creationId="{9A83F7EA-8BE4-AFBE-3394-F1357D147F0D}"/>
          </ac:spMkLst>
        </pc:spChg>
        <pc:spChg chg="add del">
          <ac:chgData name="Vergara Arrieta, Humberto" userId="S::hvergaraarrieta@uiowa.edu::756133c2-2b53-4578-a1df-3eac8a698cb8" providerId="AD" clId="Web-{FECB0246-2BAB-494E-8E7A-35F10B6361B0}" dt="2024-04-02T10:40:27.676" v="9"/>
          <ac:spMkLst>
            <pc:docMk/>
            <pc:sldMk cId="794247979" sldId="301"/>
            <ac:spMk id="3" creationId="{61B0AB8A-2FA2-EA6B-522D-254C80DC4B54}"/>
          </ac:spMkLst>
        </pc:spChg>
        <pc:spChg chg="add del mod">
          <ac:chgData name="Vergara Arrieta, Humberto" userId="S::hvergaraarrieta@uiowa.edu::756133c2-2b53-4578-a1df-3eac8a698cb8" providerId="AD" clId="Web-{FECB0246-2BAB-494E-8E7A-35F10B6361B0}" dt="2024-04-02T10:49:22.706" v="22"/>
          <ac:spMkLst>
            <pc:docMk/>
            <pc:sldMk cId="794247979" sldId="301"/>
            <ac:spMk id="196" creationId="{B3898C7F-83BC-DE5F-67B5-0187EA05462D}"/>
          </ac:spMkLst>
        </pc:spChg>
        <pc:spChg chg="add del mod">
          <ac:chgData name="Vergara Arrieta, Humberto" userId="S::hvergaraarrieta@uiowa.edu::756133c2-2b53-4578-a1df-3eac8a698cb8" providerId="AD" clId="Web-{FECB0246-2BAB-494E-8E7A-35F10B6361B0}" dt="2024-04-02T11:03:28.653" v="26"/>
          <ac:spMkLst>
            <pc:docMk/>
            <pc:sldMk cId="794247979" sldId="301"/>
            <ac:spMk id="199" creationId="{37B876C7-6EA4-2A07-99B9-181F6BB68131}"/>
          </ac:spMkLst>
        </pc:spChg>
        <pc:spChg chg="add mod">
          <ac:chgData name="Vergara Arrieta, Humberto" userId="S::hvergaraarrieta@uiowa.edu::756133c2-2b53-4578-a1df-3eac8a698cb8" providerId="AD" clId="Web-{FECB0246-2BAB-494E-8E7A-35F10B6361B0}" dt="2024-04-02T11:10:11.741" v="186" actId="1076"/>
          <ac:spMkLst>
            <pc:docMk/>
            <pc:sldMk cId="794247979" sldId="301"/>
            <ac:spMk id="201" creationId="{BFBE280B-0057-B708-6F12-37EAC998475B}"/>
          </ac:spMkLst>
        </pc:spChg>
        <pc:spChg chg="add del">
          <ac:chgData name="Vergara Arrieta, Humberto" userId="S::hvergaraarrieta@uiowa.edu::756133c2-2b53-4578-a1df-3eac8a698cb8" providerId="AD" clId="Web-{FECB0246-2BAB-494E-8E7A-35F10B6361B0}" dt="2024-04-02T11:04:16.154" v="33"/>
          <ac:spMkLst>
            <pc:docMk/>
            <pc:sldMk cId="794247979" sldId="301"/>
            <ac:spMk id="204" creationId="{6503898C-461C-BEE2-A448-AF42B398E849}"/>
          </ac:spMkLst>
        </pc:spChg>
        <pc:spChg chg="add del">
          <ac:chgData name="Vergara Arrieta, Humberto" userId="S::hvergaraarrieta@uiowa.edu::756133c2-2b53-4578-a1df-3eac8a698cb8" providerId="AD" clId="Web-{FECB0246-2BAB-494E-8E7A-35F10B6361B0}" dt="2024-04-02T11:04:16.154" v="33"/>
          <ac:spMkLst>
            <pc:docMk/>
            <pc:sldMk cId="794247979" sldId="301"/>
            <ac:spMk id="207" creationId="{E45CA849-654C-4173-AD99-B3A2528275F5}"/>
          </ac:spMkLst>
        </pc:spChg>
        <pc:spChg chg="add del">
          <ac:chgData name="Vergara Arrieta, Humberto" userId="S::hvergaraarrieta@uiowa.edu::756133c2-2b53-4578-a1df-3eac8a698cb8" providerId="AD" clId="Web-{FECB0246-2BAB-494E-8E7A-35F10B6361B0}" dt="2024-04-02T11:04:16.154" v="33"/>
          <ac:spMkLst>
            <pc:docMk/>
            <pc:sldMk cId="794247979" sldId="301"/>
            <ac:spMk id="209" creationId="{3E23A947-2D45-4208-AE2B-64948C87A3EB}"/>
          </ac:spMkLst>
        </pc:spChg>
        <pc:spChg chg="add del">
          <ac:chgData name="Vergara Arrieta, Humberto" userId="S::hvergaraarrieta@uiowa.edu::756133c2-2b53-4578-a1df-3eac8a698cb8" providerId="AD" clId="Web-{FECB0246-2BAB-494E-8E7A-35F10B6361B0}" dt="2024-04-02T11:04:16.154" v="33"/>
          <ac:spMkLst>
            <pc:docMk/>
            <pc:sldMk cId="794247979" sldId="301"/>
            <ac:spMk id="211" creationId="{E5BBB0F9-6A59-4D02-A9C7-A2D6516684CE}"/>
          </ac:spMkLst>
        </pc:spChg>
        <pc:graphicFrameChg chg="add del mod ord modGraphic">
          <ac:chgData name="Vergara Arrieta, Humberto" userId="S::hvergaraarrieta@uiowa.edu::756133c2-2b53-4578-a1df-3eac8a698cb8" providerId="AD" clId="Web-{FECB0246-2BAB-494E-8E7A-35F10B6361B0}" dt="2024-04-02T10:37:27.390" v="6"/>
          <ac:graphicFrameMkLst>
            <pc:docMk/>
            <pc:sldMk cId="794247979" sldId="301"/>
            <ac:graphicFrameMk id="4" creationId="{F0F2605F-9E85-6F89-6D54-A1E5D746C5BD}"/>
          </ac:graphicFrameMkLst>
        </pc:graphicFrameChg>
        <pc:graphicFrameChg chg="add del mod ord modGraphic">
          <ac:chgData name="Vergara Arrieta, Humberto" userId="S::hvergaraarrieta@uiowa.edu::756133c2-2b53-4578-a1df-3eac8a698cb8" providerId="AD" clId="Web-{FECB0246-2BAB-494E-8E7A-35F10B6361B0}" dt="2024-04-02T10:37:43.438" v="8"/>
          <ac:graphicFrameMkLst>
            <pc:docMk/>
            <pc:sldMk cId="794247979" sldId="301"/>
            <ac:graphicFrameMk id="11" creationId="{1AF01F0A-2876-C0B3-BC45-C87F0D8D83D8}"/>
          </ac:graphicFrameMkLst>
        </pc:graphicFrameChg>
        <pc:graphicFrameChg chg="add del mod ord modGraphic">
          <ac:chgData name="Vergara Arrieta, Humberto" userId="S::hvergaraarrieta@uiowa.edu::756133c2-2b53-4578-a1df-3eac8a698cb8" providerId="AD" clId="Web-{FECB0246-2BAB-494E-8E7A-35F10B6361B0}" dt="2024-04-02T10:41:13.974" v="21"/>
          <ac:graphicFrameMkLst>
            <pc:docMk/>
            <pc:sldMk cId="794247979" sldId="301"/>
            <ac:graphicFrameMk id="18" creationId="{5933430D-4207-7692-BF15-CAE9D9A7E3CC}"/>
          </ac:graphicFrameMkLst>
        </pc:graphicFrameChg>
        <pc:picChg chg="add del mod ord">
          <ac:chgData name="Vergara Arrieta, Humberto" userId="S::hvergaraarrieta@uiowa.edu::756133c2-2b53-4578-a1df-3eac8a698cb8" providerId="AD" clId="Web-{FECB0246-2BAB-494E-8E7A-35F10B6361B0}" dt="2024-04-02T11:03:27.778" v="25"/>
          <ac:picMkLst>
            <pc:docMk/>
            <pc:sldMk cId="794247979" sldId="301"/>
            <ac:picMk id="197" creationId="{EFEBFC17-AB62-3A44-3A29-2D4720450C39}"/>
          </ac:picMkLst>
        </pc:picChg>
        <pc:picChg chg="add mod ord">
          <ac:chgData name="Vergara Arrieta, Humberto" userId="S::hvergaraarrieta@uiowa.edu::756133c2-2b53-4578-a1df-3eac8a698cb8" providerId="AD" clId="Web-{FECB0246-2BAB-494E-8E7A-35F10B6361B0}" dt="2024-04-02T11:04:22.029" v="34" actId="1076"/>
          <ac:picMkLst>
            <pc:docMk/>
            <pc:sldMk cId="794247979" sldId="301"/>
            <ac:picMk id="200" creationId="{E02DEE16-0019-5E23-1253-B051D203F0CB}"/>
          </ac:picMkLst>
        </pc:picChg>
      </pc:sldChg>
    </pc:docChg>
  </pc:docChgLst>
  <pc:docChgLst>
    <pc:chgData name="Robledo Delgado, Vanessa" userId="S::vrobledodelgado@uiowa.edu::ddc8f397-8728-4c38-9bd9-c60bfbee3443" providerId="AD" clId="Web-{471C4F53-7CD1-4495-9ACA-BEBBC6292F5C}"/>
    <pc:docChg chg="delSld modSld">
      <pc:chgData name="Robledo Delgado, Vanessa" userId="S::vrobledodelgado@uiowa.edu::ddc8f397-8728-4c38-9bd9-c60bfbee3443" providerId="AD" clId="Web-{471C4F53-7CD1-4495-9ACA-BEBBC6292F5C}" dt="2024-03-04T15:01:47.045" v="50"/>
      <pc:docMkLst>
        <pc:docMk/>
      </pc:docMkLst>
      <pc:sldChg chg="del">
        <pc:chgData name="Robledo Delgado, Vanessa" userId="S::vrobledodelgado@uiowa.edu::ddc8f397-8728-4c38-9bd9-c60bfbee3443" providerId="AD" clId="Web-{471C4F53-7CD1-4495-9ACA-BEBBC6292F5C}" dt="2024-03-04T15:01:47.045" v="50"/>
        <pc:sldMkLst>
          <pc:docMk/>
          <pc:sldMk cId="621977057" sldId="291"/>
        </pc:sldMkLst>
      </pc:sldChg>
      <pc:sldChg chg="addSp modSp">
        <pc:chgData name="Robledo Delgado, Vanessa" userId="S::vrobledodelgado@uiowa.edu::ddc8f397-8728-4c38-9bd9-c60bfbee3443" providerId="AD" clId="Web-{471C4F53-7CD1-4495-9ACA-BEBBC6292F5C}" dt="2024-03-04T15:01:37.998" v="49" actId="1076"/>
        <pc:sldMkLst>
          <pc:docMk/>
          <pc:sldMk cId="3506942172" sldId="294"/>
        </pc:sldMkLst>
        <pc:spChg chg="mod">
          <ac:chgData name="Robledo Delgado, Vanessa" userId="S::vrobledodelgado@uiowa.edu::ddc8f397-8728-4c38-9bd9-c60bfbee3443" providerId="AD" clId="Web-{471C4F53-7CD1-4495-9ACA-BEBBC6292F5C}" dt="2024-03-04T14:54:55.906" v="43" actId="20577"/>
          <ac:spMkLst>
            <pc:docMk/>
            <pc:sldMk cId="3506942172" sldId="294"/>
            <ac:spMk id="3" creationId="{34B75DEF-6056-AA88-9E33-4FA6EABC846E}"/>
          </ac:spMkLst>
        </pc:spChg>
        <pc:spChg chg="add mod">
          <ac:chgData name="Robledo Delgado, Vanessa" userId="S::vrobledodelgado@uiowa.edu::ddc8f397-8728-4c38-9bd9-c60bfbee3443" providerId="AD" clId="Web-{471C4F53-7CD1-4495-9ACA-BEBBC6292F5C}" dt="2024-03-04T15:01:34.467" v="48" actId="1076"/>
          <ac:spMkLst>
            <pc:docMk/>
            <pc:sldMk cId="3506942172" sldId="294"/>
            <ac:spMk id="5" creationId="{8B686BAA-52F6-6005-A3AF-6520BBF56C59}"/>
          </ac:spMkLst>
        </pc:spChg>
        <pc:picChg chg="add mod">
          <ac:chgData name="Robledo Delgado, Vanessa" userId="S::vrobledodelgado@uiowa.edu::ddc8f397-8728-4c38-9bd9-c60bfbee3443" providerId="AD" clId="Web-{471C4F53-7CD1-4495-9ACA-BEBBC6292F5C}" dt="2024-03-04T15:01:37.998" v="49" actId="1076"/>
          <ac:picMkLst>
            <pc:docMk/>
            <pc:sldMk cId="3506942172" sldId="294"/>
            <ac:picMk id="4" creationId="{964E2129-952D-D59F-93B6-37B6D92EE1D2}"/>
          </ac:picMkLst>
        </pc:picChg>
      </pc:sldChg>
    </pc:docChg>
  </pc:docChgLst>
  <pc:docChgLst>
    <pc:chgData name="Robledo Delgado, Vanessa" userId="S::vrobledodelgado@uiowa.edu::ddc8f397-8728-4c38-9bd9-c60bfbee3443" providerId="AD" clId="Web-{4AA3F313-E98F-44BD-B176-815413898007}"/>
    <pc:docChg chg="addSld modSld">
      <pc:chgData name="Robledo Delgado, Vanessa" userId="S::vrobledodelgado@uiowa.edu::ddc8f397-8728-4c38-9bd9-c60bfbee3443" providerId="AD" clId="Web-{4AA3F313-E98F-44BD-B176-815413898007}" dt="2024-02-15T17:00:36.668" v="157" actId="20577"/>
      <pc:docMkLst>
        <pc:docMk/>
      </pc:docMkLst>
      <pc:sldChg chg="modSp">
        <pc:chgData name="Robledo Delgado, Vanessa" userId="S::vrobledodelgado@uiowa.edu::ddc8f397-8728-4c38-9bd9-c60bfbee3443" providerId="AD" clId="Web-{4AA3F313-E98F-44BD-B176-815413898007}" dt="2024-02-15T16:55:41.441" v="20" actId="14100"/>
        <pc:sldMkLst>
          <pc:docMk/>
          <pc:sldMk cId="1309940470" sldId="288"/>
        </pc:sldMkLst>
        <pc:spChg chg="mod">
          <ac:chgData name="Robledo Delgado, Vanessa" userId="S::vrobledodelgado@uiowa.edu::ddc8f397-8728-4c38-9bd9-c60bfbee3443" providerId="AD" clId="Web-{4AA3F313-E98F-44BD-B176-815413898007}" dt="2024-02-15T16:55:41.441" v="20" actId="14100"/>
          <ac:spMkLst>
            <pc:docMk/>
            <pc:sldMk cId="1309940470" sldId="288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4AA3F313-E98F-44BD-B176-815413898007}" dt="2024-02-15T16:55:33.378" v="12" actId="20577"/>
          <ac:spMkLst>
            <pc:docMk/>
            <pc:sldMk cId="1309940470" sldId="288"/>
            <ac:spMk id="3" creationId="{34B75DEF-6056-AA88-9E33-4FA6EABC846E}"/>
          </ac:spMkLst>
        </pc:spChg>
      </pc:sldChg>
      <pc:sldChg chg="modSp">
        <pc:chgData name="Robledo Delgado, Vanessa" userId="S::vrobledodelgado@uiowa.edu::ddc8f397-8728-4c38-9bd9-c60bfbee3443" providerId="AD" clId="Web-{4AA3F313-E98F-44BD-B176-815413898007}" dt="2024-02-15T16:55:47.988" v="22" actId="20577"/>
        <pc:sldMkLst>
          <pc:docMk/>
          <pc:sldMk cId="874606407" sldId="289"/>
        </pc:sldMkLst>
        <pc:spChg chg="mod">
          <ac:chgData name="Robledo Delgado, Vanessa" userId="S::vrobledodelgado@uiowa.edu::ddc8f397-8728-4c38-9bd9-c60bfbee3443" providerId="AD" clId="Web-{4AA3F313-E98F-44BD-B176-815413898007}" dt="2024-02-15T16:55:47.988" v="22" actId="20577"/>
          <ac:spMkLst>
            <pc:docMk/>
            <pc:sldMk cId="874606407" sldId="289"/>
            <ac:spMk id="3" creationId="{34B75DEF-6056-AA88-9E33-4FA6EABC846E}"/>
          </ac:spMkLst>
        </pc:spChg>
      </pc:sldChg>
      <pc:sldChg chg="modSp add replId">
        <pc:chgData name="Robledo Delgado, Vanessa" userId="S::vrobledodelgado@uiowa.edu::ddc8f397-8728-4c38-9bd9-c60bfbee3443" providerId="AD" clId="Web-{4AA3F313-E98F-44BD-B176-815413898007}" dt="2024-02-15T16:58:30.383" v="132" actId="20577"/>
        <pc:sldMkLst>
          <pc:docMk/>
          <pc:sldMk cId="2477520907" sldId="290"/>
        </pc:sldMkLst>
        <pc:spChg chg="mod">
          <ac:chgData name="Robledo Delgado, Vanessa" userId="S::vrobledodelgado@uiowa.edu::ddc8f397-8728-4c38-9bd9-c60bfbee3443" providerId="AD" clId="Web-{4AA3F313-E98F-44BD-B176-815413898007}" dt="2024-02-15T16:58:30.383" v="132" actId="20577"/>
          <ac:spMkLst>
            <pc:docMk/>
            <pc:sldMk cId="2477520907" sldId="290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4AA3F313-E98F-44BD-B176-815413898007}" dt="2024-02-15T16:58:15.398" v="130" actId="14100"/>
          <ac:spMkLst>
            <pc:docMk/>
            <pc:sldMk cId="2477520907" sldId="290"/>
            <ac:spMk id="3" creationId="{34B75DEF-6056-AA88-9E33-4FA6EABC846E}"/>
          </ac:spMkLst>
        </pc:spChg>
      </pc:sldChg>
      <pc:sldChg chg="new">
        <pc:chgData name="Robledo Delgado, Vanessa" userId="S::vrobledodelgado@uiowa.edu::ddc8f397-8728-4c38-9bd9-c60bfbee3443" providerId="AD" clId="Web-{4AA3F313-E98F-44BD-B176-815413898007}" dt="2024-02-15T16:58:34.946" v="133"/>
        <pc:sldMkLst>
          <pc:docMk/>
          <pc:sldMk cId="621977057" sldId="291"/>
        </pc:sldMkLst>
      </pc:sldChg>
      <pc:sldChg chg="modSp add replId">
        <pc:chgData name="Robledo Delgado, Vanessa" userId="S::vrobledodelgado@uiowa.edu::ddc8f397-8728-4c38-9bd9-c60bfbee3443" providerId="AD" clId="Web-{4AA3F313-E98F-44BD-B176-815413898007}" dt="2024-02-15T17:00:36.668" v="157" actId="20577"/>
        <pc:sldMkLst>
          <pc:docMk/>
          <pc:sldMk cId="3119911508" sldId="292"/>
        </pc:sldMkLst>
        <pc:spChg chg="mod">
          <ac:chgData name="Robledo Delgado, Vanessa" userId="S::vrobledodelgado@uiowa.edu::ddc8f397-8728-4c38-9bd9-c60bfbee3443" providerId="AD" clId="Web-{4AA3F313-E98F-44BD-B176-815413898007}" dt="2024-02-15T17:00:36.668" v="157" actId="20577"/>
          <ac:spMkLst>
            <pc:docMk/>
            <pc:sldMk cId="3119911508" sldId="292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23AB58CB-8024-4C08-BDE5-7A72718B42B9}"/>
    <pc:docChg chg="modSld">
      <pc:chgData name="Robledo Delgado, Vanessa" userId="S::vrobledodelgado@uiowa.edu::ddc8f397-8728-4c38-9bd9-c60bfbee3443" providerId="AD" clId="Web-{23AB58CB-8024-4C08-BDE5-7A72718B42B9}" dt="2024-04-02T14:22:58.670" v="78" actId="1076"/>
      <pc:docMkLst>
        <pc:docMk/>
      </pc:docMkLst>
      <pc:sldChg chg="modSp modNotes">
        <pc:chgData name="Robledo Delgado, Vanessa" userId="S::vrobledodelgado@uiowa.edu::ddc8f397-8728-4c38-9bd9-c60bfbee3443" providerId="AD" clId="Web-{23AB58CB-8024-4C08-BDE5-7A72718B42B9}" dt="2024-04-02T13:46:27.990" v="46" actId="20577"/>
        <pc:sldMkLst>
          <pc:docMk/>
          <pc:sldMk cId="2898537651" sldId="303"/>
        </pc:sldMkLst>
        <pc:spChg chg="mod">
          <ac:chgData name="Robledo Delgado, Vanessa" userId="S::vrobledodelgado@uiowa.edu::ddc8f397-8728-4c38-9bd9-c60bfbee3443" providerId="AD" clId="Web-{23AB58CB-8024-4C08-BDE5-7A72718B42B9}" dt="2024-04-02T13:46:27.990" v="46" actId="20577"/>
          <ac:spMkLst>
            <pc:docMk/>
            <pc:sldMk cId="2898537651" sldId="303"/>
            <ac:spMk id="29" creationId="{DA870DF3-6DEE-EAAF-DB9B-5696D2DF47C5}"/>
          </ac:spMkLst>
        </pc:spChg>
      </pc:sldChg>
      <pc:sldChg chg="modNotes">
        <pc:chgData name="Robledo Delgado, Vanessa" userId="S::vrobledodelgado@uiowa.edu::ddc8f397-8728-4c38-9bd9-c60bfbee3443" providerId="AD" clId="Web-{23AB58CB-8024-4C08-BDE5-7A72718B42B9}" dt="2024-04-02T13:21:52.875" v="1"/>
        <pc:sldMkLst>
          <pc:docMk/>
          <pc:sldMk cId="1872487017" sldId="304"/>
        </pc:sldMkLst>
      </pc:sldChg>
      <pc:sldChg chg="modSp modNotes">
        <pc:chgData name="Robledo Delgado, Vanessa" userId="S::vrobledodelgado@uiowa.edu::ddc8f397-8728-4c38-9bd9-c60bfbee3443" providerId="AD" clId="Web-{23AB58CB-8024-4C08-BDE5-7A72718B42B9}" dt="2024-04-02T14:22:58.670" v="78" actId="1076"/>
        <pc:sldMkLst>
          <pc:docMk/>
          <pc:sldMk cId="4210923099" sldId="305"/>
        </pc:sldMkLst>
        <pc:spChg chg="mod">
          <ac:chgData name="Robledo Delgado, Vanessa" userId="S::vrobledodelgado@uiowa.edu::ddc8f397-8728-4c38-9bd9-c60bfbee3443" providerId="AD" clId="Web-{23AB58CB-8024-4C08-BDE5-7A72718B42B9}" dt="2024-04-02T13:58:09.461" v="74" actId="20577"/>
          <ac:spMkLst>
            <pc:docMk/>
            <pc:sldMk cId="4210923099" sldId="305"/>
            <ac:spMk id="29" creationId="{DA870DF3-6DEE-EAAF-DB9B-5696D2DF47C5}"/>
          </ac:spMkLst>
        </pc:spChg>
        <pc:picChg chg="mod">
          <ac:chgData name="Robledo Delgado, Vanessa" userId="S::vrobledodelgado@uiowa.edu::ddc8f397-8728-4c38-9bd9-c60bfbee3443" providerId="AD" clId="Web-{23AB58CB-8024-4C08-BDE5-7A72718B42B9}" dt="2024-04-02T14:22:56.780" v="77" actId="1076"/>
          <ac:picMkLst>
            <pc:docMk/>
            <pc:sldMk cId="4210923099" sldId="305"/>
            <ac:picMk id="8" creationId="{5F067BDA-D70E-2EEB-C0D7-53432C8886F8}"/>
          </ac:picMkLst>
        </pc:picChg>
        <pc:picChg chg="mod">
          <ac:chgData name="Robledo Delgado, Vanessa" userId="S::vrobledodelgado@uiowa.edu::ddc8f397-8728-4c38-9bd9-c60bfbee3443" providerId="AD" clId="Web-{23AB58CB-8024-4C08-BDE5-7A72718B42B9}" dt="2024-04-02T14:22:58.670" v="78" actId="1076"/>
          <ac:picMkLst>
            <pc:docMk/>
            <pc:sldMk cId="4210923099" sldId="305"/>
            <ac:picMk id="9" creationId="{9ED40B75-2EB6-12E2-FBFE-BA55168F24B3}"/>
          </ac:picMkLst>
        </pc:picChg>
      </pc:sldChg>
    </pc:docChg>
  </pc:docChgLst>
  <pc:docChgLst>
    <pc:chgData name="Robledo Delgado, Vanessa" userId="S::vrobledodelgado@uiowa.edu::ddc8f397-8728-4c38-9bd9-c60bfbee3443" providerId="AD" clId="Web-{E1018DCA-1FAB-4501-880C-87DACA123210}"/>
    <pc:docChg chg="modSld">
      <pc:chgData name="Robledo Delgado, Vanessa" userId="S::vrobledodelgado@uiowa.edu::ddc8f397-8728-4c38-9bd9-c60bfbee3443" providerId="AD" clId="Web-{E1018DCA-1FAB-4501-880C-87DACA123210}" dt="2024-03-04T14:45:04.161" v="311" actId="20577"/>
      <pc:docMkLst>
        <pc:docMk/>
      </pc:docMkLst>
      <pc:sldChg chg="modSp">
        <pc:chgData name="Robledo Delgado, Vanessa" userId="S::vrobledodelgado@uiowa.edu::ddc8f397-8728-4c38-9bd9-c60bfbee3443" providerId="AD" clId="Web-{E1018DCA-1FAB-4501-880C-87DACA123210}" dt="2024-03-04T14:44:19.425" v="295" actId="20577"/>
        <pc:sldMkLst>
          <pc:docMk/>
          <pc:sldMk cId="621977057" sldId="291"/>
        </pc:sldMkLst>
        <pc:spChg chg="mod">
          <ac:chgData name="Robledo Delgado, Vanessa" userId="S::vrobledodelgado@uiowa.edu::ddc8f397-8728-4c38-9bd9-c60bfbee3443" providerId="AD" clId="Web-{E1018DCA-1FAB-4501-880C-87DACA123210}" dt="2024-03-04T14:44:19.425" v="295" actId="20577"/>
          <ac:spMkLst>
            <pc:docMk/>
            <pc:sldMk cId="621977057" sldId="291"/>
            <ac:spMk id="3" creationId="{590062DC-CC52-5168-7DEF-C8DB2A62DB69}"/>
          </ac:spMkLst>
        </pc:spChg>
      </pc:sldChg>
      <pc:sldChg chg="modSp">
        <pc:chgData name="Robledo Delgado, Vanessa" userId="S::vrobledodelgado@uiowa.edu::ddc8f397-8728-4c38-9bd9-c60bfbee3443" providerId="AD" clId="Web-{E1018DCA-1FAB-4501-880C-87DACA123210}" dt="2024-03-04T14:45:04.161" v="311" actId="20577"/>
        <pc:sldMkLst>
          <pc:docMk/>
          <pc:sldMk cId="3506942172" sldId="294"/>
        </pc:sldMkLst>
        <pc:spChg chg="mod">
          <ac:chgData name="Robledo Delgado, Vanessa" userId="S::vrobledodelgado@uiowa.edu::ddc8f397-8728-4c38-9bd9-c60bfbee3443" providerId="AD" clId="Web-{E1018DCA-1FAB-4501-880C-87DACA123210}" dt="2024-03-04T14:44:56.864" v="306"/>
          <ac:spMkLst>
            <pc:docMk/>
            <pc:sldMk cId="3506942172" sldId="294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E1018DCA-1FAB-4501-880C-87DACA123210}" dt="2024-03-04T14:45:04.161" v="311" actId="20577"/>
          <ac:spMkLst>
            <pc:docMk/>
            <pc:sldMk cId="3506942172" sldId="294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0AA04533-F6F1-412E-A12F-0B62C5F35F55}"/>
    <pc:docChg chg="modSld">
      <pc:chgData name="Robledo Delgado, Vanessa" userId="S::vrobledodelgado@uiowa.edu::ddc8f397-8728-4c38-9bd9-c60bfbee3443" providerId="AD" clId="Web-{0AA04533-F6F1-412E-A12F-0B62C5F35F55}" dt="2024-02-12T13:40:11.779" v="8" actId="20577"/>
      <pc:docMkLst>
        <pc:docMk/>
      </pc:docMkLst>
      <pc:sldChg chg="modSp">
        <pc:chgData name="Robledo Delgado, Vanessa" userId="S::vrobledodelgado@uiowa.edu::ddc8f397-8728-4c38-9bd9-c60bfbee3443" providerId="AD" clId="Web-{0AA04533-F6F1-412E-A12F-0B62C5F35F55}" dt="2024-02-12T13:40:11.779" v="8" actId="20577"/>
        <pc:sldMkLst>
          <pc:docMk/>
          <pc:sldMk cId="874606407" sldId="289"/>
        </pc:sldMkLst>
        <pc:spChg chg="mod">
          <ac:chgData name="Robledo Delgado, Vanessa" userId="S::vrobledodelgado@uiowa.edu::ddc8f397-8728-4c38-9bd9-c60bfbee3443" providerId="AD" clId="Web-{0AA04533-F6F1-412E-A12F-0B62C5F35F55}" dt="2024-02-12T13:40:11.779" v="8" actId="20577"/>
          <ac:spMkLst>
            <pc:docMk/>
            <pc:sldMk cId="874606407" sldId="289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7FA45D82-8518-488D-AD2C-3E1BF43A8FB7}"/>
    <pc:docChg chg="modSld">
      <pc:chgData name="Robledo Delgado, Vanessa" userId="S::vrobledodelgado@uiowa.edu::ddc8f397-8728-4c38-9bd9-c60bfbee3443" providerId="AD" clId="Web-{7FA45D82-8518-488D-AD2C-3E1BF43A8FB7}" dt="2024-02-21T00:11:41.532" v="1" actId="20577"/>
      <pc:docMkLst>
        <pc:docMk/>
      </pc:docMkLst>
      <pc:sldChg chg="modSp">
        <pc:chgData name="Robledo Delgado, Vanessa" userId="S::vrobledodelgado@uiowa.edu::ddc8f397-8728-4c38-9bd9-c60bfbee3443" providerId="AD" clId="Web-{7FA45D82-8518-488D-AD2C-3E1BF43A8FB7}" dt="2024-02-21T00:11:41.532" v="1" actId="20577"/>
        <pc:sldMkLst>
          <pc:docMk/>
          <pc:sldMk cId="3119911508" sldId="292"/>
        </pc:sldMkLst>
        <pc:spChg chg="mod">
          <ac:chgData name="Robledo Delgado, Vanessa" userId="S::vrobledodelgado@uiowa.edu::ddc8f397-8728-4c38-9bd9-c60bfbee3443" providerId="AD" clId="Web-{7FA45D82-8518-488D-AD2C-3E1BF43A8FB7}" dt="2024-02-21T00:11:41.532" v="1" actId="20577"/>
          <ac:spMkLst>
            <pc:docMk/>
            <pc:sldMk cId="3119911508" sldId="292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5BBD498B-2A52-44DA-9623-A7D98CE151A1}"/>
    <pc:docChg chg="delSld modSld">
      <pc:chgData name="Robledo Delgado, Vanessa" userId="S::vrobledodelgado@uiowa.edu::ddc8f397-8728-4c38-9bd9-c60bfbee3443" providerId="AD" clId="Web-{5BBD498B-2A52-44DA-9623-A7D98CE151A1}" dt="2024-04-02T04:15:09.085" v="15" actId="20577"/>
      <pc:docMkLst>
        <pc:docMk/>
      </pc:docMkLst>
      <pc:sldChg chg="modSp del">
        <pc:chgData name="Robledo Delgado, Vanessa" userId="S::vrobledodelgado@uiowa.edu::ddc8f397-8728-4c38-9bd9-c60bfbee3443" providerId="AD" clId="Web-{5BBD498B-2A52-44DA-9623-A7D98CE151A1}" dt="2024-04-02T04:14:05.740" v="8"/>
        <pc:sldMkLst>
          <pc:docMk/>
          <pc:sldMk cId="3714757589" sldId="256"/>
        </pc:sldMkLst>
        <pc:spChg chg="mod">
          <ac:chgData name="Robledo Delgado, Vanessa" userId="S::vrobledodelgado@uiowa.edu::ddc8f397-8728-4c38-9bd9-c60bfbee3443" providerId="AD" clId="Web-{5BBD498B-2A52-44DA-9623-A7D98CE151A1}" dt="2024-04-02T04:14:02.630" v="7" actId="20577"/>
          <ac:spMkLst>
            <pc:docMk/>
            <pc:sldMk cId="3714757589" sldId="256"/>
            <ac:spMk id="3" creationId="{8DE24219-3473-5786-174B-0067165E1365}"/>
          </ac:spMkLst>
        </pc:spChg>
      </pc:sldChg>
      <pc:sldChg chg="delSp modSp">
        <pc:chgData name="Robledo Delgado, Vanessa" userId="S::vrobledodelgado@uiowa.edu::ddc8f397-8728-4c38-9bd9-c60bfbee3443" providerId="AD" clId="Web-{5BBD498B-2A52-44DA-9623-A7D98CE151A1}" dt="2024-04-02T04:15:09.085" v="15" actId="20577"/>
        <pc:sldMkLst>
          <pc:docMk/>
          <pc:sldMk cId="421006862" sldId="300"/>
        </pc:sldMkLst>
        <pc:spChg chg="del">
          <ac:chgData name="Robledo Delgado, Vanessa" userId="S::vrobledodelgado@uiowa.edu::ddc8f397-8728-4c38-9bd9-c60bfbee3443" providerId="AD" clId="Web-{5BBD498B-2A52-44DA-9623-A7D98CE151A1}" dt="2024-04-02T04:14:54.116" v="9"/>
          <ac:spMkLst>
            <pc:docMk/>
            <pc:sldMk cId="421006862" sldId="300"/>
            <ac:spMk id="2" creationId="{A98AD148-B283-804F-55DC-471330524F85}"/>
          </ac:spMkLst>
        </pc:spChg>
        <pc:spChg chg="mod">
          <ac:chgData name="Robledo Delgado, Vanessa" userId="S::vrobledodelgado@uiowa.edu::ddc8f397-8728-4c38-9bd9-c60bfbee3443" providerId="AD" clId="Web-{5BBD498B-2A52-44DA-9623-A7D98CE151A1}" dt="2024-04-02T04:15:09.085" v="15" actId="20577"/>
          <ac:spMkLst>
            <pc:docMk/>
            <pc:sldMk cId="421006862" sldId="300"/>
            <ac:spMk id="3" creationId="{34B75DEF-6056-AA88-9E33-4FA6EABC846E}"/>
          </ac:spMkLst>
        </pc:spChg>
      </pc:sldChg>
    </pc:docChg>
  </pc:docChgLst>
  <pc:docChgLst>
    <pc:chgData name="Robledo Delgado, Vanessa" userId="S::vrobledodelgado@uiowa.edu::ddc8f397-8728-4c38-9bd9-c60bfbee3443" providerId="AD" clId="Web-{B5221194-FF46-4D81-9EEF-1326B5B90B59}"/>
    <pc:docChg chg="modSld">
      <pc:chgData name="Robledo Delgado, Vanessa" userId="S::vrobledodelgado@uiowa.edu::ddc8f397-8728-4c38-9bd9-c60bfbee3443" providerId="AD" clId="Web-{B5221194-FF46-4D81-9EEF-1326B5B90B59}" dt="2024-02-22T18:03:26.841" v="10" actId="20577"/>
      <pc:docMkLst>
        <pc:docMk/>
      </pc:docMkLst>
      <pc:sldChg chg="modSp">
        <pc:chgData name="Robledo Delgado, Vanessa" userId="S::vrobledodelgado@uiowa.edu::ddc8f397-8728-4c38-9bd9-c60bfbee3443" providerId="AD" clId="Web-{B5221194-FF46-4D81-9EEF-1326B5B90B59}" dt="2024-02-22T18:03:26.841" v="10" actId="20577"/>
        <pc:sldMkLst>
          <pc:docMk/>
          <pc:sldMk cId="3119911508" sldId="292"/>
        </pc:sldMkLst>
        <pc:spChg chg="mod">
          <ac:chgData name="Robledo Delgado, Vanessa" userId="S::vrobledodelgado@uiowa.edu::ddc8f397-8728-4c38-9bd9-c60bfbee3443" providerId="AD" clId="Web-{B5221194-FF46-4D81-9EEF-1326B5B90B59}" dt="2024-02-22T18:03:26.841" v="10" actId="20577"/>
          <ac:spMkLst>
            <pc:docMk/>
            <pc:sldMk cId="3119911508" sldId="292"/>
            <ac:spMk id="3" creationId="{34B75DEF-6056-AA88-9E33-4FA6EABC846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2834F8-8073-4C9E-BA90-2AB0292F725C}" type="datetimeFigureOut">
              <a:t>4/2/2024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4DE3D-6376-42FC-8551-09455E7518F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04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4DE3D-6376-42FC-8551-09455E7518F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42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4DE3D-6376-42FC-8551-09455E7518F3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27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94DE3D-6376-42FC-8551-09455E7518F3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01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4725" y="2677626"/>
            <a:ext cx="10354360" cy="1843238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 Goes </a:t>
            </a:r>
            <a:br>
              <a:rPr lang="en-US"/>
            </a:br>
            <a:r>
              <a:rPr lang="en-US"/>
              <a:t>Right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339665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74725" y="4709626"/>
            <a:ext cx="10354360" cy="407460"/>
          </a:xfrm>
        </p:spPr>
        <p:txBody>
          <a:bodyPr lIns="0" tIns="0" rIns="0" bIns="0"/>
          <a:lstStyle>
            <a:lvl1pPr marL="0" indent="0" algn="l">
              <a:buNone/>
              <a:defRPr sz="2400" b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2BBC7A98-1B1E-8545-AABD-0F79723A23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74725" y="5148794"/>
            <a:ext cx="10354360" cy="463108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810B86-CAB7-EA43-BC2F-6E66762DC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2500" y="1774216"/>
            <a:ext cx="10376585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22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pic>
        <p:nvPicPr>
          <p:cNvPr id="12" name="Picture 11" descr="The University of Iowa">
            <a:extLst>
              <a:ext uri="{FF2B5EF4-FFF2-40B4-BE49-F238E27FC236}">
                <a16:creationId xmlns:a16="http://schemas.microsoft.com/office/drawing/2014/main" id="{A096FDD2-3609-3C49-9ED5-616F9E36D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016" y="0"/>
            <a:ext cx="2693773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646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0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 Slide - 2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AAEF4-B950-814D-A811-CD17BDDF04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2500" y="389509"/>
            <a:ext cx="10287000" cy="1331865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 </a:t>
            </a:r>
            <a:br>
              <a:rPr lang="en-US"/>
            </a:br>
            <a:r>
              <a:rPr lang="en-US"/>
              <a:t>that runs to two lines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5BDD8-8221-F040-8AE0-3F33C4E24CA0}"/>
              </a:ext>
            </a:extLst>
          </p:cNvPr>
          <p:cNvCxnSpPr>
            <a:cxnSpLocks/>
          </p:cNvCxnSpPr>
          <p:nvPr/>
        </p:nvCxnSpPr>
        <p:spPr>
          <a:xfrm>
            <a:off x="952500" y="17340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D2525-98F9-924C-B8E5-083B38E28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050741"/>
            <a:ext cx="10287000" cy="3892859"/>
          </a:xfrm>
        </p:spPr>
        <p:txBody>
          <a:bodyPr lIns="0" tIns="0" rIns="0" bIns="0"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1430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95AAAF-3BA6-4445-BF32-091644479611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4" name="Picture 13" descr="The University of Iowa">
            <a:extLst>
              <a:ext uri="{FF2B5EF4-FFF2-40B4-BE49-F238E27FC236}">
                <a16:creationId xmlns:a16="http://schemas.microsoft.com/office/drawing/2014/main" id="{0AA5F87C-9826-7441-9CF2-6F364BF7D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678EF36-A6E8-DB4E-8C3A-B3624ECEE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673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3840">
          <p15:clr>
            <a:srgbClr val="FBAE40"/>
          </p15:clr>
        </p15:guide>
        <p15:guide id="3" pos="600">
          <p15:clr>
            <a:srgbClr val="FBAE40"/>
          </p15:clr>
        </p15:guide>
        <p15:guide id="4" pos="7080">
          <p15:clr>
            <a:srgbClr val="FBAE40"/>
          </p15:clr>
        </p15:guide>
        <p15:guide id="8" orient="horz" pos="37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62D2F673-8F81-4982-AA66-35312BF38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4800224" cy="754602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674398"/>
            <a:ext cx="4800219" cy="327925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33724" y="1676706"/>
            <a:ext cx="4800224" cy="754602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433725" y="2664346"/>
            <a:ext cx="4800224" cy="327925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6096000" y="1686758"/>
            <a:ext cx="0" cy="425684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8B99253-B000-1442-A7D2-EB536C15CBCB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8" name="Picture 17" descr="The University of Iowa">
            <a:extLst>
              <a:ext uri="{FF2B5EF4-FFF2-40B4-BE49-F238E27FC236}">
                <a16:creationId xmlns:a16="http://schemas.microsoft.com/office/drawing/2014/main" id="{A96F9427-B9C2-6F44-ADD6-28635EDF4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5D918E3-A228-4F47-B892-288E22CD6C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983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4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697">
          <p15:clr>
            <a:srgbClr val="FBAE40"/>
          </p15:clr>
        </p15:guide>
        <p15:guide id="7" orient="horz" pos="24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103BAF8-AE0C-4C2A-AFFE-5EFC7400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674398"/>
            <a:ext cx="316674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16385" y="1686756"/>
            <a:ext cx="2973372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A600F9-1950-41BD-ACB3-21F2B5AE94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6386" y="2674396"/>
            <a:ext cx="2973372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063514" y="1686756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DC4408-89C4-4D74-957E-B2A4D59F76A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63515" y="2674396"/>
            <a:ext cx="316674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7806430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4376691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944143A-0CC6-6041-BD38-4C994DA8E0B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3" name="Picture 22" descr="The University of Iowa">
            <a:extLst>
              <a:ext uri="{FF2B5EF4-FFF2-40B4-BE49-F238E27FC236}">
                <a16:creationId xmlns:a16="http://schemas.microsoft.com/office/drawing/2014/main" id="{529638AC-0ED3-DE46-BC83-28B1D845E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642FB62D-41EB-7A41-B0D2-60C8BB6A31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16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7" orient="horz" pos="3744">
          <p15:clr>
            <a:srgbClr val="FBAE40"/>
          </p15:clr>
        </p15:guide>
        <p15:guide id="8" orient="horz" pos="697">
          <p15:clr>
            <a:srgbClr val="FBAE40"/>
          </p15:clr>
        </p15:guide>
        <p15:guide id="9" orient="horz" pos="240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42FEC1B-FCF8-4508-B227-27323879A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674398"/>
            <a:ext cx="2358867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352425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737133" y="1686756"/>
            <a:ext cx="214876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A600F9-1950-41BD-ACB3-21F2B5AE94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737134" y="2674396"/>
            <a:ext cx="214876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/>
          <p:nvPr/>
        </p:nvCxnSpPr>
        <p:spPr>
          <a:xfrm>
            <a:off x="609600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06107" y="1686756"/>
            <a:ext cx="214876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DC4408-89C4-4D74-957E-B2A4D59F76A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306108" y="2674396"/>
            <a:ext cx="2148760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867410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875080" y="1676706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875081" y="2664346"/>
            <a:ext cx="2358867" cy="3269204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DF11BA-BD6E-E14D-A115-587308DBF4A7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6" name="Picture 25" descr="The University of Iowa">
            <a:extLst>
              <a:ext uri="{FF2B5EF4-FFF2-40B4-BE49-F238E27FC236}">
                <a16:creationId xmlns:a16="http://schemas.microsoft.com/office/drawing/2014/main" id="{178B6A3E-B578-0F40-9695-2E975D126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9253C989-F49D-8D4D-BFD5-ECCB6E59B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284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>
            <a:extLst>
              <a:ext uri="{FF2B5EF4-FFF2-40B4-BE49-F238E27FC236}">
                <a16:creationId xmlns:a16="http://schemas.microsoft.com/office/drawing/2014/main" id="{8F3E476F-E407-4406-BB4F-38E54533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1" y="1686758"/>
            <a:ext cx="183508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850484"/>
            <a:ext cx="1835088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>
            <a:cxnSpLocks/>
          </p:cNvCxnSpPr>
          <p:nvPr/>
        </p:nvCxnSpPr>
        <p:spPr>
          <a:xfrm>
            <a:off x="3011869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ACA73044-ABA5-4A68-81D4-75723F104CF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29003" y="1686758"/>
            <a:ext cx="1624302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69FEDBA-37CD-4D7E-A729-6821E598E67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29004" y="2850484"/>
            <a:ext cx="161795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5066192" y="1686759"/>
            <a:ext cx="0" cy="425684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B96DFA0C-E450-4893-8C79-6243F569798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281223" y="1686758"/>
            <a:ext cx="1617953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9D9C274-DDDD-4725-8A7B-113147DD7832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281224" y="2850484"/>
            <a:ext cx="161795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>
            <a:cxnSpLocks/>
          </p:cNvCxnSpPr>
          <p:nvPr/>
        </p:nvCxnSpPr>
        <p:spPr>
          <a:xfrm>
            <a:off x="7131909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93742B6-D009-4AB4-BBDC-24522E901BB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7349043" y="1686758"/>
            <a:ext cx="1617953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90357619-5F6A-4C63-90C3-32B37CE73C9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349044" y="2850484"/>
            <a:ext cx="161795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F5ADDF-F780-4384-87F4-30070C81BB29}"/>
              </a:ext>
            </a:extLst>
          </p:cNvPr>
          <p:cNvCxnSpPr>
            <a:cxnSpLocks/>
          </p:cNvCxnSpPr>
          <p:nvPr/>
        </p:nvCxnSpPr>
        <p:spPr>
          <a:xfrm>
            <a:off x="918413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035F8812-D495-478D-828C-D8CF0753EEB5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401266" y="1686758"/>
            <a:ext cx="183508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338FA747-D085-4909-A6FE-575A5C652420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9401267" y="2850484"/>
            <a:ext cx="1838233" cy="309311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A4AB6F8-D05F-8E40-A637-083D1274FB35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8" name="Picture 37" descr="The University of Iowa">
            <a:extLst>
              <a:ext uri="{FF2B5EF4-FFF2-40B4-BE49-F238E27FC236}">
                <a16:creationId xmlns:a16="http://schemas.microsoft.com/office/drawing/2014/main" id="{03F28A08-B979-7F4D-A857-AE155CAB0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48092FCE-E544-874D-A440-7B68904C34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1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x1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83F529D-C880-45A0-81D8-FD2CC04E0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10288587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120010"/>
            <a:ext cx="10288586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CD7C05-8E7C-4679-B83F-CDDB1BDA2031}"/>
              </a:ext>
            </a:extLst>
          </p:cNvPr>
          <p:cNvCxnSpPr/>
          <p:nvPr/>
        </p:nvCxnSpPr>
        <p:spPr>
          <a:xfrm>
            <a:off x="949325" y="3098307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BC08D86-557A-4EB7-B2A4-0782689B99D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952502" y="3291760"/>
            <a:ext cx="10288587" cy="328016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23E50C5-092D-4191-9A0B-F3C51561D56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52504" y="3725012"/>
            <a:ext cx="10288586" cy="644563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85CAC7-8545-4ED7-8312-FBC92F7F9DA5}"/>
              </a:ext>
            </a:extLst>
          </p:cNvPr>
          <p:cNvCxnSpPr/>
          <p:nvPr/>
        </p:nvCxnSpPr>
        <p:spPr>
          <a:xfrm>
            <a:off x="950912" y="4520213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3E524A13-F71C-45F7-92E6-985C4CB9E33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52504" y="4753992"/>
            <a:ext cx="10288587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7CA7FF6D-951D-4682-9C40-A6BB36ABEA8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52506" y="5187244"/>
            <a:ext cx="10288586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E76717-4761-EC4B-BDB1-C130638E59C3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0" name="Picture 19" descr="The University of Iowa">
            <a:extLst>
              <a:ext uri="{FF2B5EF4-FFF2-40B4-BE49-F238E27FC236}">
                <a16:creationId xmlns:a16="http://schemas.microsoft.com/office/drawing/2014/main" id="{40242CE7-09BD-8143-AE27-4BF193790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F415A2A-5C4A-BE45-8CAF-820EC97BE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26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x2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1">
            <a:extLst>
              <a:ext uri="{FF2B5EF4-FFF2-40B4-BE49-F238E27FC236}">
                <a16:creationId xmlns:a16="http://schemas.microsoft.com/office/drawing/2014/main" id="{3A9A771B-4FFF-4EBF-A07A-0D6292AC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1" y="1686758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120010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CD7C05-8E7C-4679-B83F-CDDB1BDA2031}"/>
              </a:ext>
            </a:extLst>
          </p:cNvPr>
          <p:cNvCxnSpPr/>
          <p:nvPr/>
        </p:nvCxnSpPr>
        <p:spPr>
          <a:xfrm>
            <a:off x="949325" y="3098307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BC08D86-557A-4EB7-B2A4-0782689B99D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952503" y="3291760"/>
            <a:ext cx="4755838" cy="328016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23E50C5-092D-4191-9A0B-F3C51561D56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52504" y="3725012"/>
            <a:ext cx="4755838" cy="644563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85CAC7-8545-4ED7-8312-FBC92F7F9DA5}"/>
              </a:ext>
            </a:extLst>
          </p:cNvPr>
          <p:cNvCxnSpPr/>
          <p:nvPr/>
        </p:nvCxnSpPr>
        <p:spPr>
          <a:xfrm>
            <a:off x="950912" y="4520213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3E524A13-F71C-45F7-92E6-985C4CB9E33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52505" y="4753992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7CA7FF6D-951D-4682-9C40-A6BB36ABEA8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52506" y="5187244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A23041F-D604-4688-B75A-90D37AFDDB0E}"/>
              </a:ext>
            </a:extLst>
          </p:cNvPr>
          <p:cNvCxnSpPr/>
          <p:nvPr/>
        </p:nvCxnSpPr>
        <p:spPr>
          <a:xfrm>
            <a:off x="609600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F7B91F83-8428-4E5A-9C88-17829B687B7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83696" y="1688512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DB1D581-6D4C-4716-AE96-DBB4F953B95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483697" y="2121764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279BA4B0-A083-4A1F-9D3B-A041B59E7C22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83698" y="3293514"/>
            <a:ext cx="4755838" cy="328016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8FDD4A4D-E1FC-4E83-A8AA-A324B6B0E441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483699" y="3726766"/>
            <a:ext cx="4755838" cy="644563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E8E7D5C-ACCB-47E6-A3F5-6F3F51A0F37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483700" y="4755746"/>
            <a:ext cx="4755838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59D9DC4-BB53-4441-9B74-84922B369948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483701" y="5188998"/>
            <a:ext cx="4755838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74845D-2BF0-2740-9880-8D2B0EBB22B7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9" name="Picture 38" descr="The University of Iowa">
            <a:extLst>
              <a:ext uri="{FF2B5EF4-FFF2-40B4-BE49-F238E27FC236}">
                <a16:creationId xmlns:a16="http://schemas.microsoft.com/office/drawing/2014/main" id="{0BB6734F-670C-234F-9B83-4953BF83C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7695749F-B8A1-694A-8E96-E3DE4B0E92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19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x2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1">
            <a:extLst>
              <a:ext uri="{FF2B5EF4-FFF2-40B4-BE49-F238E27FC236}">
                <a16:creationId xmlns:a16="http://schemas.microsoft.com/office/drawing/2014/main" id="{31EE2C71-E6FD-4A5F-BC00-7290049C4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2120010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CD7C05-8E7C-4679-B83F-CDDB1BDA2031}"/>
              </a:ext>
            </a:extLst>
          </p:cNvPr>
          <p:cNvCxnSpPr/>
          <p:nvPr/>
        </p:nvCxnSpPr>
        <p:spPr>
          <a:xfrm>
            <a:off x="949325" y="2760956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FC9698A-599E-4227-BA19-18EFBBF3E0DD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954094" y="2904080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B470A9-B821-4D01-8FB4-31DF303421A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54096" y="3337333"/>
            <a:ext cx="4772003" cy="30491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85CAC7-8545-4ED7-8312-FBC92F7F9DA5}"/>
              </a:ext>
            </a:extLst>
          </p:cNvPr>
          <p:cNvCxnSpPr/>
          <p:nvPr/>
        </p:nvCxnSpPr>
        <p:spPr>
          <a:xfrm>
            <a:off x="950912" y="3792244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C507C81-6817-4069-BC84-0CE4705AE16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954098" y="3970621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94103820-8C7A-497C-BCBA-2CFEB4549C8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954100" y="4403874"/>
            <a:ext cx="4772003" cy="3109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F1CE437-6AD8-4170-8DC8-66894266CE06}"/>
              </a:ext>
            </a:extLst>
          </p:cNvPr>
          <p:cNvCxnSpPr/>
          <p:nvPr/>
        </p:nvCxnSpPr>
        <p:spPr>
          <a:xfrm>
            <a:off x="952506" y="4885677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C02F409-DCF5-4241-BB5E-6E37CC8D351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54096" y="5089029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AC426E8-7005-475F-BC32-B5F0BA7A8A4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54098" y="5522281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222804C-AFDD-4E8C-BFDC-31326A2127FA}"/>
              </a:ext>
            </a:extLst>
          </p:cNvPr>
          <p:cNvCxnSpPr/>
          <p:nvPr/>
        </p:nvCxnSpPr>
        <p:spPr>
          <a:xfrm>
            <a:off x="609600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66342B0E-1F8B-4D4C-ABA7-E43BC2B3F4AE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67495" y="1688232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CF3285B-83DB-4917-9F24-EC0C964DE403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467497" y="2121484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C88D8B1-0044-4EC5-B4CD-DB1095F378A4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469089" y="2905554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9F6100E2-DAE8-4111-AF37-8909AA389FC1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469091" y="3338807"/>
            <a:ext cx="4772003" cy="30491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C0B1E9EC-56B4-4514-B189-24BD47F549F3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69093" y="3972095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F685484E-408B-4771-9259-BAAC2A6E6017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6469095" y="4405348"/>
            <a:ext cx="4772003" cy="3109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0EE05AF1-1486-45F2-B87D-2AE555B8D1CB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469091" y="5090503"/>
            <a:ext cx="4772003" cy="319591"/>
          </a:xfrm>
        </p:spPr>
        <p:txBody>
          <a:bodyPr lIns="0" tIns="0" rIns="0" bIns="0">
            <a:no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header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52C4B0E5-3C7E-4BC2-AA92-4156C26C91FF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69093" y="5523755"/>
            <a:ext cx="4772003" cy="41714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row text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480C56-313A-5C4D-A02B-5C10621A5061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9" name="Picture 38" descr="The University of Iowa">
            <a:extLst>
              <a:ext uri="{FF2B5EF4-FFF2-40B4-BE49-F238E27FC236}">
                <a16:creationId xmlns:a16="http://schemas.microsoft.com/office/drawing/2014/main" id="{58CA1799-4AEA-D247-8458-F8440E403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FFD2AE71-6126-9A49-BF5D-6026774165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97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x2 Gri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F947D672-DDE7-4F36-B79C-4245C5D11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1686758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2238480"/>
            <a:ext cx="4800219" cy="12005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FB9F7B-CC85-4936-BE2A-DF6B8BF46018}"/>
              </a:ext>
            </a:extLst>
          </p:cNvPr>
          <p:cNvCxnSpPr/>
          <p:nvPr/>
        </p:nvCxnSpPr>
        <p:spPr>
          <a:xfrm>
            <a:off x="949325" y="3790765"/>
            <a:ext cx="1029017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DFA8ABE-0B6C-4930-94A9-A2BB4166E51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58052" y="4209907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7E91DB8-4856-4AED-8362-60627F681EE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958053" y="4761629"/>
            <a:ext cx="4800219" cy="11819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6096000" y="1679384"/>
            <a:ext cx="0" cy="4272765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33724" y="1676706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433725" y="2228428"/>
            <a:ext cx="4800224" cy="12005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6BD4A33-C7CC-4380-A2BB-ECC6C2FB7225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439276" y="4199855"/>
            <a:ext cx="4800224" cy="374036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CD0BB64-6643-42CE-AFE7-372305F2123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439277" y="4751577"/>
            <a:ext cx="4800224" cy="12005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D606F0-071A-A842-B316-9BEBD143AC36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8" name="Picture 27" descr="The University of Iowa">
            <a:extLst>
              <a:ext uri="{FF2B5EF4-FFF2-40B4-BE49-F238E27FC236}">
                <a16:creationId xmlns:a16="http://schemas.microsoft.com/office/drawing/2014/main" id="{9AAD4B2F-0082-B749-BE09-2EC20A6C4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BD920E71-4E45-E74F-B01A-DC16C3B807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50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2400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Stat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7C3D46F0-0006-469D-9C96-A2B5BF708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9080" y="2597398"/>
            <a:ext cx="1742242" cy="787298"/>
          </a:xfrm>
        </p:spPr>
        <p:txBody>
          <a:bodyPr lIns="0" tIns="0" rIns="0" bIns="0">
            <a:no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55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52" name="Picture Placeholder 50">
            <a:extLst>
              <a:ext uri="{FF2B5EF4-FFF2-40B4-BE49-F238E27FC236}">
                <a16:creationId xmlns:a16="http://schemas.microsoft.com/office/drawing/2014/main" id="{8D984633-F962-1848-A009-619CB821163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7173" y="2243035"/>
            <a:ext cx="1071841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4DE3AB4-3020-8D45-86B7-592F12CB716B}"/>
              </a:ext>
            </a:extLst>
          </p:cNvPr>
          <p:cNvCxnSpPr>
            <a:cxnSpLocks/>
          </p:cNvCxnSpPr>
          <p:nvPr/>
        </p:nvCxnSpPr>
        <p:spPr>
          <a:xfrm>
            <a:off x="896513" y="3573316"/>
            <a:ext cx="321250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C4E94AD-16D9-BE4C-8C57-CFA6654E1BD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39080" y="3819675"/>
            <a:ext cx="3169934" cy="1061801"/>
          </a:xfrm>
        </p:spPr>
        <p:txBody>
          <a:bodyPr lIns="0" tIns="0" rIns="0" bIns="0">
            <a:norm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4293C0-60B2-3341-9C38-86DF7ACA51DC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4582471" y="2597398"/>
            <a:ext cx="1742242" cy="787298"/>
          </a:xfrm>
        </p:spPr>
        <p:txBody>
          <a:bodyPr lIns="0" tIns="0" rIns="0" bIns="0">
            <a:no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55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25" name="Picture Placeholder 50">
            <a:extLst>
              <a:ext uri="{FF2B5EF4-FFF2-40B4-BE49-F238E27FC236}">
                <a16:creationId xmlns:a16="http://schemas.microsoft.com/office/drawing/2014/main" id="{3ED87A8B-0573-474F-94C0-2F7E344853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80564" y="2243035"/>
            <a:ext cx="1071841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99B91B-7CDD-284B-99CF-8408146B2C0D}"/>
              </a:ext>
            </a:extLst>
          </p:cNvPr>
          <p:cNvCxnSpPr>
            <a:cxnSpLocks/>
          </p:cNvCxnSpPr>
          <p:nvPr/>
        </p:nvCxnSpPr>
        <p:spPr>
          <a:xfrm>
            <a:off x="4539904" y="3573316"/>
            <a:ext cx="321250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BB67D17-F456-FC43-9C41-9344D6EEB07B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4582471" y="3819675"/>
            <a:ext cx="3169934" cy="1061801"/>
          </a:xfrm>
        </p:spPr>
        <p:txBody>
          <a:bodyPr lIns="0" tIns="0" rIns="0" bIns="0">
            <a:norm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60F6E28A-AB38-A64F-9481-C9F0437BFEA5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8225863" y="2597398"/>
            <a:ext cx="1742242" cy="787298"/>
          </a:xfrm>
        </p:spPr>
        <p:txBody>
          <a:bodyPr lIns="0" tIns="0" rIns="0" bIns="0">
            <a:no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55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29" name="Picture Placeholder 50">
            <a:extLst>
              <a:ext uri="{FF2B5EF4-FFF2-40B4-BE49-F238E27FC236}">
                <a16:creationId xmlns:a16="http://schemas.microsoft.com/office/drawing/2014/main" id="{106DB928-4AE1-4E4B-9A4C-6062FC24770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23956" y="2243035"/>
            <a:ext cx="1071841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9F7D2B0-E449-FD45-9789-FC204088E97C}"/>
              </a:ext>
            </a:extLst>
          </p:cNvPr>
          <p:cNvCxnSpPr>
            <a:cxnSpLocks/>
          </p:cNvCxnSpPr>
          <p:nvPr/>
        </p:nvCxnSpPr>
        <p:spPr>
          <a:xfrm>
            <a:off x="8183296" y="3573316"/>
            <a:ext cx="321250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86FE37F4-1DCF-2D40-845F-6C10AC016C29}"/>
              </a:ext>
            </a:extLst>
          </p:cNvPr>
          <p:cNvSpPr>
            <a:spLocks noGrp="1"/>
          </p:cNvSpPr>
          <p:nvPr>
            <p:ph idx="25" hasCustomPrompt="1"/>
          </p:nvPr>
        </p:nvSpPr>
        <p:spPr>
          <a:xfrm>
            <a:off x="8225863" y="3819675"/>
            <a:ext cx="3169934" cy="1061801"/>
          </a:xfrm>
        </p:spPr>
        <p:txBody>
          <a:bodyPr lIns="0" tIns="0" rIns="0" bIns="0">
            <a:normAutofit/>
          </a:bodyPr>
          <a:lstStyle>
            <a:lvl1pPr marL="0" indent="0" algn="l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F1B24E-B6B2-2D4F-8CE9-C10E33FBF4C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2" name="Picture 21" descr="The University of Iowa">
            <a:extLst>
              <a:ext uri="{FF2B5EF4-FFF2-40B4-BE49-F238E27FC236}">
                <a16:creationId xmlns:a16="http://schemas.microsoft.com/office/drawing/2014/main" id="{9C14D290-718E-D94D-BEC3-A2B3F3F54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5387E550-EB5F-3F4A-9BFA-44D25611C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662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4725" y="2677626"/>
            <a:ext cx="9144000" cy="1843238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 Goes Right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339665"/>
            <a:ext cx="768531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74725" y="4709626"/>
            <a:ext cx="9144000" cy="407460"/>
          </a:xfrm>
        </p:spPr>
        <p:txBody>
          <a:bodyPr lIns="0" tIns="0" rIns="0" bIns="0"/>
          <a:lstStyle>
            <a:lvl1pPr marL="0" indent="0" algn="l"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2BBC7A98-1B1E-8545-AABD-0F79723A23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74725" y="5087150"/>
            <a:ext cx="9144000" cy="463108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810B86-CAB7-EA43-BC2F-6E66762DC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2500" y="1774216"/>
            <a:ext cx="9166225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22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685527-7A8C-3647-9D96-6D076FA7A7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628383" y="0"/>
            <a:ext cx="2687038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102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0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Ic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7C3D46F0-0006-469D-9C96-A2B5BF708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7A2738-1D29-40DE-AACF-F60CD708E892}"/>
              </a:ext>
            </a:extLst>
          </p:cNvPr>
          <p:cNvCxnSpPr/>
          <p:nvPr/>
        </p:nvCxnSpPr>
        <p:spPr>
          <a:xfrm>
            <a:off x="2535870" y="2921860"/>
            <a:ext cx="71110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D1ADFA24-184F-46B9-B1D0-3FBB044F3673}"/>
              </a:ext>
            </a:extLst>
          </p:cNvPr>
          <p:cNvSpPr/>
          <p:nvPr/>
        </p:nvSpPr>
        <p:spPr>
          <a:xfrm>
            <a:off x="1664749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DC306F30-B3C1-E74C-B18C-7075DB0761D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3910" y="2337468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4078664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FF9D861-0550-4AC8-BB96-094DAF60B7F4}"/>
              </a:ext>
            </a:extLst>
          </p:cNvPr>
          <p:cNvSpPr/>
          <p:nvPr/>
        </p:nvSpPr>
        <p:spPr>
          <a:xfrm>
            <a:off x="5231950" y="2050741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4382C3D7-6E45-864C-A5B5-39762336A48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500171" y="2310547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16385" y="4078664"/>
            <a:ext cx="2973372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101DA23-83F7-4662-BC02-2666717C53B4}"/>
              </a:ext>
            </a:extLst>
          </p:cNvPr>
          <p:cNvSpPr/>
          <p:nvPr/>
        </p:nvSpPr>
        <p:spPr>
          <a:xfrm>
            <a:off x="8775763" y="2050741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E1CEA20-24A4-8C45-B5A6-CE111F714FE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46432" y="2299135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063514" y="4078663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F1B24E-B6B2-2D4F-8CE9-C10E33FBF4C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2" name="Picture 21" descr="The University of Iowa">
            <a:extLst>
              <a:ext uri="{FF2B5EF4-FFF2-40B4-BE49-F238E27FC236}">
                <a16:creationId xmlns:a16="http://schemas.microsoft.com/office/drawing/2014/main" id="{9C14D290-718E-D94D-BEC3-A2B3F3F54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5387E550-EB5F-3F4A-9BFA-44D25611C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146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Ic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1B9DD2E6-4011-470E-85A1-9331B2E25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6361F7-376B-4B6B-90CB-982F8C88D3AB}"/>
              </a:ext>
            </a:extLst>
          </p:cNvPr>
          <p:cNvCxnSpPr/>
          <p:nvPr/>
        </p:nvCxnSpPr>
        <p:spPr>
          <a:xfrm>
            <a:off x="2535870" y="2921860"/>
            <a:ext cx="71110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A7215D4C-D1BA-4B83-8034-F6173B4B3FE7}"/>
              </a:ext>
            </a:extLst>
          </p:cNvPr>
          <p:cNvSpPr/>
          <p:nvPr/>
        </p:nvSpPr>
        <p:spPr>
          <a:xfrm>
            <a:off x="1260812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0A1A4191-73C5-A24C-B85A-D6F8FC57252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540727" y="2311683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C06C296-F787-402D-AC65-1E55B4D25C69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52500" y="4078664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E1934B1-C1CC-42D5-A8D8-639ED39E9A45}"/>
              </a:ext>
            </a:extLst>
          </p:cNvPr>
          <p:cNvSpPr/>
          <p:nvPr/>
        </p:nvSpPr>
        <p:spPr>
          <a:xfrm>
            <a:off x="3935830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D7A0C8CB-AE00-AE4E-8B06-C3CDA2E8A6B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221796" y="2280863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C7F2CE8-9E91-4C86-99AB-686A9C810419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3627518" y="4078664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7542B3E-45A5-4E88-A2C5-758AC86BE4D0}"/>
              </a:ext>
            </a:extLst>
          </p:cNvPr>
          <p:cNvSpPr/>
          <p:nvPr/>
        </p:nvSpPr>
        <p:spPr>
          <a:xfrm>
            <a:off x="6513929" y="2050739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ED777B6-C788-B840-ACC3-FD8949E42AC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93844" y="2309972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BC06D7C8-7D2D-4A80-B5B8-174F5056AA0B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205617" y="4078664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24B0597-6276-471F-96FD-FDE08D64C524}"/>
              </a:ext>
            </a:extLst>
          </p:cNvPr>
          <p:cNvSpPr/>
          <p:nvPr/>
        </p:nvSpPr>
        <p:spPr>
          <a:xfrm>
            <a:off x="9188946" y="2045132"/>
            <a:ext cx="1742242" cy="1742242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04C4E3A7-AB8A-6243-BBFD-8A433C7847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473607" y="2311684"/>
            <a:ext cx="1182412" cy="1222625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8FC2F9F8-450A-4433-BAFC-DCD0001FAF1D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8880634" y="4073057"/>
            <a:ext cx="2358866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578BB7-B3A6-0D4A-A743-C8950F9817AE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0" name="Picture 19" descr="The University of Iowa">
            <a:extLst>
              <a:ext uri="{FF2B5EF4-FFF2-40B4-BE49-F238E27FC236}">
                <a16:creationId xmlns:a16="http://schemas.microsoft.com/office/drawing/2014/main" id="{6D319038-0896-5540-A405-0F93F52CC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CF5779A1-5C1A-D949-93A6-EFB401BFC6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51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Ic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C7E2EA4D-EFA8-4B7C-9585-ADB07DA2D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6361F7-376B-4B6B-90CB-982F8C88D3AB}"/>
              </a:ext>
            </a:extLst>
          </p:cNvPr>
          <p:cNvCxnSpPr/>
          <p:nvPr/>
        </p:nvCxnSpPr>
        <p:spPr>
          <a:xfrm>
            <a:off x="2535870" y="2921860"/>
            <a:ext cx="71110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A7215D4C-D1BA-4B83-8034-F6173B4B3FE7}"/>
              </a:ext>
            </a:extLst>
          </p:cNvPr>
          <p:cNvSpPr/>
          <p:nvPr/>
        </p:nvSpPr>
        <p:spPr>
          <a:xfrm>
            <a:off x="1175438" y="2125657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0E2F4087-739F-1B43-B022-92BCEDD29A2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448972" y="2403497"/>
            <a:ext cx="1030100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C06C296-F787-402D-AC65-1E55B4D25C69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175438" y="4078664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E1934B1-C1CC-42D5-A8D8-639ED39E9A45}"/>
              </a:ext>
            </a:extLst>
          </p:cNvPr>
          <p:cNvSpPr/>
          <p:nvPr/>
        </p:nvSpPr>
        <p:spPr>
          <a:xfrm>
            <a:off x="3222122" y="2125657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090A73C4-9F43-6142-BBC5-1C887BE310E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502864" y="2384080"/>
            <a:ext cx="1030100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B9DF875-9EAF-4928-8E91-6599CCEAADEE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3225991" y="4080927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7542B3E-45A5-4E88-A2C5-758AC86BE4D0}"/>
              </a:ext>
            </a:extLst>
          </p:cNvPr>
          <p:cNvSpPr/>
          <p:nvPr/>
        </p:nvSpPr>
        <p:spPr>
          <a:xfrm>
            <a:off x="5305996" y="2125657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121B32AC-29FE-5347-BC89-E1D12CFE917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588241" y="2367425"/>
            <a:ext cx="1030100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FCAF8AD6-3AD0-422C-B775-D4163897266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5285614" y="4095574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3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24B0597-6276-471F-96FD-FDE08D64C524}"/>
              </a:ext>
            </a:extLst>
          </p:cNvPr>
          <p:cNvSpPr/>
          <p:nvPr/>
        </p:nvSpPr>
        <p:spPr>
          <a:xfrm>
            <a:off x="7346820" y="2120050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035F86CE-4040-2C49-984A-EDA41DCC41D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583252" y="2382067"/>
            <a:ext cx="1121725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7322EF39-6BE8-4D2B-B814-5743037B71F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325607" y="4098102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4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3182B05-A7F1-450F-AE61-51425BEF3AA6}"/>
              </a:ext>
            </a:extLst>
          </p:cNvPr>
          <p:cNvSpPr/>
          <p:nvPr/>
        </p:nvSpPr>
        <p:spPr>
          <a:xfrm>
            <a:off x="9434872" y="2133924"/>
            <a:ext cx="1594590" cy="1594590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F0B4205C-10C8-FE4A-8B1C-0B1A629E22B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682000" y="2389427"/>
            <a:ext cx="1100333" cy="108649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0D14923E-7CAE-49B7-9668-7B538ECFDC5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9419080" y="4107460"/>
            <a:ext cx="1601504" cy="754602"/>
          </a:xfrm>
        </p:spPr>
        <p:txBody>
          <a:bodyPr lIns="0" tIns="0" rIns="0" bIns="0">
            <a:normAutofit/>
          </a:bodyPr>
          <a:lstStyle>
            <a:lvl1pPr marL="0" indent="0" algn="ctr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br>
              <a:rPr lang="en-US"/>
            </a:br>
            <a:r>
              <a:rPr lang="en-US"/>
              <a:t>item or step 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6866093-3200-6440-8AB2-9242D398F84E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2" name="Picture 21" descr="The University of Iowa">
            <a:extLst>
              <a:ext uri="{FF2B5EF4-FFF2-40B4-BE49-F238E27FC236}">
                <a16:creationId xmlns:a16="http://schemas.microsoft.com/office/drawing/2014/main" id="{D664CA64-A0A9-F34D-BDC5-9ABCDE7A5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EB50283A-D398-E048-BDA3-92DD544A49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4411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103BAF8-AE0C-4C2A-AFFE-5EFC7400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C29AABA-668F-408C-81ED-9A30ED0A4BE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49325" y="1684461"/>
            <a:ext cx="3170238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3548916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4383805"/>
            <a:ext cx="3166740" cy="14084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4376691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3C3EF38F-8A6A-4B49-A1A2-467E7797A51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02447" y="1677611"/>
            <a:ext cx="2987311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0A296A-0A06-4FFB-B935-517187294F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616385" y="3537679"/>
            <a:ext cx="2973372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A600F9-1950-41BD-ACB3-21F2B5AE94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6386" y="4372568"/>
            <a:ext cx="2973372" cy="14084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7806430" y="1679383"/>
            <a:ext cx="0" cy="426421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DDD8951C-5A36-4D07-AB7C-0F597B3D797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72642" y="1684461"/>
            <a:ext cx="3166858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DB30FF-E82C-424F-A06C-EFC3CFC45E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063514" y="3537679"/>
            <a:ext cx="3166740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DC4408-89C4-4D74-957E-B2A4D59F76A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63515" y="4372568"/>
            <a:ext cx="3166740" cy="1408471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DAB539-1500-4641-B587-77CADD883496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26" name="Picture 25" descr="The University of Iowa">
            <a:extLst>
              <a:ext uri="{FF2B5EF4-FFF2-40B4-BE49-F238E27FC236}">
                <a16:creationId xmlns:a16="http://schemas.microsoft.com/office/drawing/2014/main" id="{425DB221-2568-9A44-ABC3-1ED0E0B41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E30D721-4805-D344-A3E0-90A8F1D568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43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7" orient="horz" pos="3744">
          <p15:clr>
            <a:srgbClr val="FBAE40"/>
          </p15:clr>
        </p15:guide>
        <p15:guide id="8" orient="horz" pos="697">
          <p15:clr>
            <a:srgbClr val="FBAE40"/>
          </p15:clr>
        </p15:guide>
        <p15:guide id="9" orient="horz" pos="240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D42FEC1B-FCF8-4508-B227-27323879A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E21D4365-BAA8-4F76-87AD-1A328301E29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9325" y="1684461"/>
            <a:ext cx="2373939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0" y="3545060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1" y="4372570"/>
            <a:ext cx="2358867" cy="14084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/>
          <p:nvPr/>
        </p:nvCxnSpPr>
        <p:spPr>
          <a:xfrm>
            <a:off x="344118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EB10E167-B94B-AD40-958C-D9E0F8F9DF4A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593362" y="1684461"/>
            <a:ext cx="2373939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C03DF098-BB37-5848-9388-750D29EFC657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3630386" y="3545060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6FE4DEF0-41BC-4548-B7BA-1E5B0231AFFD}"/>
              </a:ext>
            </a:extLst>
          </p:cNvPr>
          <p:cNvSpPr>
            <a:spLocks noGrp="1"/>
          </p:cNvSpPr>
          <p:nvPr>
            <p:ph idx="25" hasCustomPrompt="1"/>
          </p:nvPr>
        </p:nvSpPr>
        <p:spPr>
          <a:xfrm>
            <a:off x="3630387" y="4372570"/>
            <a:ext cx="2358867" cy="14084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/>
          <p:nvPr/>
        </p:nvCxnSpPr>
        <p:spPr>
          <a:xfrm>
            <a:off x="6095740" y="1686758"/>
            <a:ext cx="0" cy="429362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864CDDAA-23B4-C842-845C-7640D95F2B6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37399" y="1684461"/>
            <a:ext cx="2373939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DEB8CCE3-3756-5947-84B2-DFCA00A013F6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6242957" y="3545060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09C56F7D-4836-1E4F-BD4C-CB150E12E098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6242958" y="4372570"/>
            <a:ext cx="2358867" cy="140847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/>
          <p:nvPr/>
        </p:nvCxnSpPr>
        <p:spPr>
          <a:xfrm>
            <a:off x="8750300" y="1686757"/>
            <a:ext cx="0" cy="425684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06A5C640-1D0E-4428-AC28-148AE98A7B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81435" y="1680693"/>
            <a:ext cx="2349365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07502CC-5B90-4BCF-B63B-36D026C9AE9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875080" y="3548916"/>
            <a:ext cx="2358867" cy="754602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169EF16-BA54-4279-A087-A65E4F26675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875081" y="4362520"/>
            <a:ext cx="2358867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720753-9BFD-2840-9C93-FF72942ED6E3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32" name="Picture 31" descr="The University of Iowa">
            <a:extLst>
              <a:ext uri="{FF2B5EF4-FFF2-40B4-BE49-F238E27FC236}">
                <a16:creationId xmlns:a16="http://schemas.microsoft.com/office/drawing/2014/main" id="{710BB67D-293B-374F-89FC-5F2EBF9F2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9EE9B966-22C9-0D4A-8DF7-FFA7CF9C9D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438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>
            <a:extLst>
              <a:ext uri="{FF2B5EF4-FFF2-40B4-BE49-F238E27FC236}">
                <a16:creationId xmlns:a16="http://schemas.microsoft.com/office/drawing/2014/main" id="{8F3E476F-E407-4406-BB4F-38E54533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D57D41-E534-4387-8837-F27E5C2408BD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14F11A61-EE32-4596-8BBC-0626131F1E6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52499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F85108-BDC9-43A2-BEF1-240E666F4E0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52501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8A6427-DC92-4AE6-82DE-34A0B3A972E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52502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36E4CD-9037-4D69-A3E3-6380D9131A19}"/>
              </a:ext>
            </a:extLst>
          </p:cNvPr>
          <p:cNvCxnSpPr>
            <a:cxnSpLocks/>
          </p:cNvCxnSpPr>
          <p:nvPr/>
        </p:nvCxnSpPr>
        <p:spPr>
          <a:xfrm>
            <a:off x="292478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3">
            <a:extLst>
              <a:ext uri="{FF2B5EF4-FFF2-40B4-BE49-F238E27FC236}">
                <a16:creationId xmlns:a16="http://schemas.microsoft.com/office/drawing/2014/main" id="{10B80E7E-3ECA-A84C-BBC2-DF9FD6DED4F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053442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AB9C78E2-4679-F844-BB37-D2E07B542CA3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3053444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0F3EA205-7109-BC44-BA2C-7704780449E8}"/>
              </a:ext>
            </a:extLst>
          </p:cNvPr>
          <p:cNvSpPr>
            <a:spLocks noGrp="1"/>
          </p:cNvSpPr>
          <p:nvPr>
            <p:ph idx="26" hasCustomPrompt="1"/>
          </p:nvPr>
        </p:nvSpPr>
        <p:spPr>
          <a:xfrm>
            <a:off x="3053445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932C4-F1C3-47F2-84B8-FEC885C1843C}"/>
              </a:ext>
            </a:extLst>
          </p:cNvPr>
          <p:cNvCxnSpPr>
            <a:cxnSpLocks/>
          </p:cNvCxnSpPr>
          <p:nvPr/>
        </p:nvCxnSpPr>
        <p:spPr>
          <a:xfrm>
            <a:off x="5036631" y="1686759"/>
            <a:ext cx="0" cy="4256842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icture Placeholder 3">
            <a:extLst>
              <a:ext uri="{FF2B5EF4-FFF2-40B4-BE49-F238E27FC236}">
                <a16:creationId xmlns:a16="http://schemas.microsoft.com/office/drawing/2014/main" id="{4EF24A51-2D82-AA40-8405-8CFEC6F5CB5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187042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90D707E7-5635-444F-BB41-10E2268CC099}"/>
              </a:ext>
            </a:extLst>
          </p:cNvPr>
          <p:cNvSpPr>
            <a:spLocks noGrp="1"/>
          </p:cNvSpPr>
          <p:nvPr>
            <p:ph idx="30" hasCustomPrompt="1"/>
          </p:nvPr>
        </p:nvSpPr>
        <p:spPr>
          <a:xfrm>
            <a:off x="5187044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4340EF3F-9B6C-B54B-94AD-7275543213B0}"/>
              </a:ext>
            </a:extLst>
          </p:cNvPr>
          <p:cNvSpPr>
            <a:spLocks noGrp="1"/>
          </p:cNvSpPr>
          <p:nvPr>
            <p:ph idx="29" hasCustomPrompt="1"/>
          </p:nvPr>
        </p:nvSpPr>
        <p:spPr>
          <a:xfrm>
            <a:off x="5187045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A77083-F133-420F-93AD-77761878E852}"/>
              </a:ext>
            </a:extLst>
          </p:cNvPr>
          <p:cNvCxnSpPr>
            <a:cxnSpLocks/>
          </p:cNvCxnSpPr>
          <p:nvPr/>
        </p:nvCxnSpPr>
        <p:spPr>
          <a:xfrm>
            <a:off x="714848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Picture Placeholder 3">
            <a:extLst>
              <a:ext uri="{FF2B5EF4-FFF2-40B4-BE49-F238E27FC236}">
                <a16:creationId xmlns:a16="http://schemas.microsoft.com/office/drawing/2014/main" id="{4D703A3B-87F3-AE45-90D2-795F9DA8857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66213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5C95157B-C7FC-864F-A9C2-08E02E26EE07}"/>
              </a:ext>
            </a:extLst>
          </p:cNvPr>
          <p:cNvSpPr>
            <a:spLocks noGrp="1"/>
          </p:cNvSpPr>
          <p:nvPr>
            <p:ph idx="33" hasCustomPrompt="1"/>
          </p:nvPr>
        </p:nvSpPr>
        <p:spPr>
          <a:xfrm>
            <a:off x="7266215" y="3545060"/>
            <a:ext cx="1826629" cy="6676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71E05108-E0DC-6947-A186-EA5436079AAF}"/>
              </a:ext>
            </a:extLst>
          </p:cNvPr>
          <p:cNvSpPr>
            <a:spLocks noGrp="1"/>
          </p:cNvSpPr>
          <p:nvPr>
            <p:ph idx="32" hasCustomPrompt="1"/>
          </p:nvPr>
        </p:nvSpPr>
        <p:spPr>
          <a:xfrm>
            <a:off x="7266216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F5ADDF-F780-4384-87F4-30070C81BB29}"/>
              </a:ext>
            </a:extLst>
          </p:cNvPr>
          <p:cNvCxnSpPr>
            <a:cxnSpLocks/>
          </p:cNvCxnSpPr>
          <p:nvPr/>
        </p:nvCxnSpPr>
        <p:spPr>
          <a:xfrm>
            <a:off x="9260331" y="1686759"/>
            <a:ext cx="0" cy="425684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icture Placeholder 3">
            <a:extLst>
              <a:ext uri="{FF2B5EF4-FFF2-40B4-BE49-F238E27FC236}">
                <a16:creationId xmlns:a16="http://schemas.microsoft.com/office/drawing/2014/main" id="{E90B3032-DDF8-0446-8BB7-81565519E03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9410699" y="1684461"/>
            <a:ext cx="1832437" cy="162160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724287DA-FEAD-6E4A-83EC-B59516E2386C}"/>
              </a:ext>
            </a:extLst>
          </p:cNvPr>
          <p:cNvSpPr>
            <a:spLocks noGrp="1"/>
          </p:cNvSpPr>
          <p:nvPr>
            <p:ph idx="36" hasCustomPrompt="1"/>
          </p:nvPr>
        </p:nvSpPr>
        <p:spPr>
          <a:xfrm>
            <a:off x="9410701" y="3545060"/>
            <a:ext cx="1826629" cy="67511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2000" b="1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header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4FC143B3-231A-2B46-ABBF-7F6B6BBF4596}"/>
              </a:ext>
            </a:extLst>
          </p:cNvPr>
          <p:cNvSpPr>
            <a:spLocks noGrp="1"/>
          </p:cNvSpPr>
          <p:nvPr>
            <p:ph idx="35" hasCustomPrompt="1"/>
          </p:nvPr>
        </p:nvSpPr>
        <p:spPr>
          <a:xfrm>
            <a:off x="9410702" y="4275590"/>
            <a:ext cx="1826629" cy="1408470"/>
          </a:xfrm>
        </p:spPr>
        <p:txBody>
          <a:bodyPr lIns="0" tIns="0" rIns="0" bIns="0">
            <a:normAutofit/>
          </a:bodyPr>
          <a:lstStyle>
            <a:lvl1pPr marL="0" indent="0">
              <a:buSzPct val="95000"/>
              <a:buFont typeface="Arial" panose="020B0604020202020204" pitchFamily="34" charset="0"/>
              <a:buNone/>
              <a:defRPr sz="1600" b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Clr>
                <a:schemeClr val="tx2"/>
              </a:buClr>
              <a:buSzPct val="100000"/>
              <a:buFont typeface="Arial" panose="020B0604020202020204" pitchFamily="34" charset="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column text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A4E17D8-CAFF-0E47-97EF-4D4BC59FFC70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43" name="Picture 42" descr="The University of Iowa">
            <a:extLst>
              <a:ext uri="{FF2B5EF4-FFF2-40B4-BE49-F238E27FC236}">
                <a16:creationId xmlns:a16="http://schemas.microsoft.com/office/drawing/2014/main" id="{924E35CA-EA2E-084A-B4D2-736FEA8C0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D752B61A-80FF-1049-8A33-5614EE9DC8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47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00">
          <p15:clr>
            <a:srgbClr val="FBAE40"/>
          </p15:clr>
        </p15:guide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4">
          <p15:clr>
            <a:srgbClr val="FBAE40"/>
          </p15:clr>
        </p15:guide>
        <p15:guide id="6" orient="horz" pos="3744">
          <p15:clr>
            <a:srgbClr val="FBAE40"/>
          </p15:clr>
        </p15:guide>
        <p15:guide id="7" orient="horz" pos="69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-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0">
            <a:extLst>
              <a:ext uri="{FF2B5EF4-FFF2-40B4-BE49-F238E27FC236}">
                <a16:creationId xmlns:a16="http://schemas.microsoft.com/office/drawing/2014/main" id="{2BA8F287-92C7-4FFD-A7E9-45864F8E9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9325" y="498296"/>
            <a:ext cx="5260975" cy="89611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Title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F31F03A-71CF-475D-8A3C-99FC106D73E8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7404DB8-B6AC-4389-8E6E-A115840D1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499" y="1686757"/>
            <a:ext cx="5257801" cy="4256843"/>
          </a:xfrm>
        </p:spPr>
        <p:txBody>
          <a:bodyPr lIns="0" tIns="0" rIns="0" bIns="0"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1430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―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42EEDE3-0B18-E049-BE23-974E50C729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71534" y="0"/>
            <a:ext cx="5029200" cy="638951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20F7CB-393D-BF45-B52D-542FDDEFCAFF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2" name="Picture 11" descr="The University of Iowa">
            <a:extLst>
              <a:ext uri="{FF2B5EF4-FFF2-40B4-BE49-F238E27FC236}">
                <a16:creationId xmlns:a16="http://schemas.microsoft.com/office/drawing/2014/main" id="{9CE5618D-3613-E04D-A815-ED9A2C5AA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35C85E8-314E-3E45-BB26-1A95C606F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649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4">
          <p15:clr>
            <a:srgbClr val="FBAE40"/>
          </p15:clr>
        </p15:guide>
        <p15:guide id="2" pos="3912">
          <p15:clr>
            <a:srgbClr val="FBAE40"/>
          </p15:clr>
        </p15:guide>
        <p15:guide id="3" pos="600">
          <p15:clr>
            <a:srgbClr val="FBAE40"/>
          </p15:clr>
        </p15:guide>
        <p15:guide id="4" orient="horz" pos="1056">
          <p15:clr>
            <a:srgbClr val="FBAE40"/>
          </p15:clr>
        </p15:guide>
        <p15:guide id="6" orient="horz" pos="697">
          <p15:clr>
            <a:srgbClr val="FBAE40"/>
          </p15:clr>
        </p15:guide>
        <p15:guide id="7" orient="horz" pos="240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-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7524483D-CFE3-E34D-BB74-CEDD54176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365125"/>
            <a:ext cx="5254505" cy="1331865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28F420-DDD1-5E4A-9513-EAE252D759FE}"/>
              </a:ext>
            </a:extLst>
          </p:cNvPr>
          <p:cNvCxnSpPr>
            <a:cxnSpLocks/>
          </p:cNvCxnSpPr>
          <p:nvPr/>
        </p:nvCxnSpPr>
        <p:spPr>
          <a:xfrm>
            <a:off x="952500" y="17340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5D1D7B4-E242-C142-8F5F-F3301CC02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499" y="1962386"/>
            <a:ext cx="5266450" cy="3981214"/>
          </a:xfrm>
        </p:spPr>
        <p:txBody>
          <a:bodyPr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buClr>
                <a:schemeClr val="tx2"/>
              </a:buCl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4FCC643-718F-7645-8F8D-0BFC94D050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59502" y="0"/>
            <a:ext cx="2483404" cy="31914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41C31617-CC11-4C42-B6D0-164DF6AFBF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13630" y="0"/>
            <a:ext cx="2483404" cy="31914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E5CE386-BEFE-FE49-A675-D93BEDF680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59502" y="3260862"/>
            <a:ext cx="5032499" cy="312864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 Click icon to add picture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24DFA0-3257-B044-87EF-16154359E2FC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9" name="Picture 18" descr="The University of Iowa">
            <a:extLst>
              <a:ext uri="{FF2B5EF4-FFF2-40B4-BE49-F238E27FC236}">
                <a16:creationId xmlns:a16="http://schemas.microsoft.com/office/drawing/2014/main" id="{87382191-DF4D-7341-915C-9C1044535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21405B1-B61E-0943-909C-EFA16B5EE4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693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4">
          <p15:clr>
            <a:srgbClr val="FBAE40"/>
          </p15:clr>
        </p15:guide>
        <p15:guide id="2" pos="3926">
          <p15:clr>
            <a:srgbClr val="FBAE40"/>
          </p15:clr>
        </p15:guide>
        <p15:guide id="3" pos="600">
          <p15:clr>
            <a:srgbClr val="FBAE40"/>
          </p15:clr>
        </p15:guide>
        <p15:guide id="4" orient="horz" pos="240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AAEF4-B950-814D-A811-CD17BDDF0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494273"/>
            <a:ext cx="10290175" cy="869089"/>
          </a:xfrm>
        </p:spPr>
        <p:txBody>
          <a:bodyPr lIns="0" tIns="0" rIns="0" bIns="0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5BDD8-8221-F040-8AE0-3F33C4E24CA0}"/>
              </a:ext>
            </a:extLst>
          </p:cNvPr>
          <p:cNvCxnSpPr>
            <a:cxnSpLocks/>
          </p:cNvCxnSpPr>
          <p:nvPr/>
        </p:nvCxnSpPr>
        <p:spPr>
          <a:xfrm>
            <a:off x="949325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DF1F65E7-1CB7-3D42-91A9-88DA4E58EB0E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49325" y="1570038"/>
            <a:ext cx="10290175" cy="4114800"/>
          </a:xfrm>
        </p:spPr>
        <p:txBody>
          <a:bodyPr lIns="0" tIns="0" rIns="0" bIns="0"/>
          <a:lstStyle/>
          <a:p>
            <a:r>
              <a:rPr lang="en-US"/>
              <a:t>Click icon to add chart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56D074-0631-F846-A2A3-4A39FEAEFDD7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4" name="Picture 13" descr="The University of Iowa">
            <a:extLst>
              <a:ext uri="{FF2B5EF4-FFF2-40B4-BE49-F238E27FC236}">
                <a16:creationId xmlns:a16="http://schemas.microsoft.com/office/drawing/2014/main" id="{F53BBB5F-6629-C742-91EE-40B5B8BC1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3AC09A7-82B4-6B47-A4FB-CA6800EAFB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679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98">
          <p15:clr>
            <a:srgbClr val="FBAE40"/>
          </p15:clr>
        </p15:guide>
        <p15:guide id="3" pos="70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C533B8E-DBF3-664D-901D-8735DE7752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081" y="3367173"/>
            <a:ext cx="7163317" cy="1160369"/>
          </a:xfrm>
        </p:spPr>
        <p:txBody>
          <a:bodyPr lIns="0" tIns="0" rIns="0" bIns="0" anchor="t" anchorCtr="0">
            <a:noAutofit/>
          </a:bodyPr>
          <a:lstStyle>
            <a:lvl1pPr algn="l">
              <a:defRPr sz="6000" b="1">
                <a:solidFill>
                  <a:schemeClr val="tx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7216A4-2452-1B4B-AE0D-122E7F5A5965}"/>
              </a:ext>
            </a:extLst>
          </p:cNvPr>
          <p:cNvCxnSpPr>
            <a:cxnSpLocks/>
          </p:cNvCxnSpPr>
          <p:nvPr/>
        </p:nvCxnSpPr>
        <p:spPr>
          <a:xfrm>
            <a:off x="974126" y="3029213"/>
            <a:ext cx="768531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73873935-43A0-4C23-AC45-B3EF69B188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8383" y="3029213"/>
            <a:ext cx="2687038" cy="1498329"/>
          </a:xfrm>
        </p:spPr>
        <p:txBody>
          <a:bodyPr vert="horz" anchor="ctr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Presenter Name</a:t>
            </a:r>
          </a:p>
          <a:p>
            <a:pPr lvl="0"/>
            <a:r>
              <a:rPr lang="en-US"/>
              <a:t>Contact Person Title </a:t>
            </a:r>
          </a:p>
          <a:p>
            <a:pPr lvl="0"/>
            <a:r>
              <a:rPr lang="en-US"/>
              <a:t>Contact Person Unit</a:t>
            </a:r>
          </a:p>
          <a:p>
            <a:pPr lvl="0"/>
            <a:endParaRPr lang="en-US"/>
          </a:p>
          <a:p>
            <a:pPr lvl="0"/>
            <a:r>
              <a:rPr lang="en-US"/>
              <a:t>Phone: </a:t>
            </a:r>
          </a:p>
          <a:p>
            <a:pPr lvl="0"/>
            <a:r>
              <a:rPr lang="en-US"/>
              <a:t>Fax: </a:t>
            </a:r>
          </a:p>
          <a:p>
            <a:pPr lvl="0"/>
            <a:r>
              <a:rPr lang="en-US"/>
              <a:t>Email: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ACD65-4DC5-40D8-89A9-EBA0997790E8}"/>
              </a:ext>
            </a:extLst>
          </p:cNvPr>
          <p:cNvSpPr/>
          <p:nvPr/>
        </p:nvSpPr>
        <p:spPr>
          <a:xfrm>
            <a:off x="949325" y="5019085"/>
            <a:ext cx="318908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38018-43AE-4329-BACA-C859C7CFF4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68233" y="5019085"/>
            <a:ext cx="2231701" cy="369332"/>
          </a:xfrm>
          <a:solidFill>
            <a:schemeClr val="tx1"/>
          </a:solidFill>
          <a:ln>
            <a:noFill/>
          </a:ln>
        </p:spPr>
        <p:txBody>
          <a:bodyPr wrap="none" lIns="91440" tIns="45720" rIns="91440" bIns="45720"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en-US"/>
              <a:t>Insert Web Address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B262A30-5EEC-5549-B428-7E5B11A5D7A7}"/>
              </a:ext>
            </a:extLst>
          </p:cNvPr>
          <p:cNvGrpSpPr/>
          <p:nvPr/>
        </p:nvGrpSpPr>
        <p:grpSpPr>
          <a:xfrm>
            <a:off x="1071271" y="5122118"/>
            <a:ext cx="142379" cy="150373"/>
            <a:chOff x="3057746" y="812006"/>
            <a:chExt cx="173610" cy="183357"/>
          </a:xfrm>
          <a:noFill/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699B573-1E8F-3547-9D64-50A2EC630F1F}"/>
                </a:ext>
              </a:extLst>
            </p:cNvPr>
            <p:cNvCxnSpPr/>
            <p:nvPr userDrawn="1"/>
          </p:nvCxnSpPr>
          <p:spPr>
            <a:xfrm>
              <a:off x="3057746" y="904875"/>
              <a:ext cx="173610" cy="0"/>
            </a:xfrm>
            <a:prstGeom prst="line">
              <a:avLst/>
            </a:prstGeom>
            <a:grp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reeform: Shape 12">
              <a:extLst>
                <a:ext uri="{FF2B5EF4-FFF2-40B4-BE49-F238E27FC236}">
                  <a16:creationId xmlns:a16="http://schemas.microsoft.com/office/drawing/2014/main" id="{68F32139-4BAE-F54C-8358-EF5839C5813E}"/>
                </a:ext>
              </a:extLst>
            </p:cNvPr>
            <p:cNvSpPr/>
            <p:nvPr userDrawn="1"/>
          </p:nvSpPr>
          <p:spPr>
            <a:xfrm>
              <a:off x="3143250" y="812006"/>
              <a:ext cx="85725" cy="183357"/>
            </a:xfrm>
            <a:custGeom>
              <a:avLst/>
              <a:gdLst>
                <a:gd name="connsiteX0" fmla="*/ 4763 w 85725"/>
                <a:gd name="connsiteY0" fmla="*/ 0 h 183357"/>
                <a:gd name="connsiteX1" fmla="*/ 85725 w 85725"/>
                <a:gd name="connsiteY1" fmla="*/ 92869 h 183357"/>
                <a:gd name="connsiteX2" fmla="*/ 0 w 85725"/>
                <a:gd name="connsiteY2" fmla="*/ 183357 h 18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83357">
                  <a:moveTo>
                    <a:pt x="4763" y="0"/>
                  </a:moveTo>
                  <a:lnTo>
                    <a:pt x="85725" y="92869"/>
                  </a:lnTo>
                  <a:lnTo>
                    <a:pt x="0" y="183357"/>
                  </a:lnTo>
                </a:path>
              </a:pathLst>
            </a:custGeom>
            <a:grp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B1807D8-E6B4-C743-A4EC-22D5E04798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628383" y="0"/>
            <a:ext cx="2687038" cy="1279542"/>
          </a:xfrm>
          <a:prstGeom prst="rect">
            <a:avLst/>
          </a:prstGeom>
        </p:spPr>
      </p:pic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4D36833F-B2C7-1C49-9947-A60C1ACB02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6096" y="2463764"/>
            <a:ext cx="7157006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8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12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Image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0097" y="2184901"/>
            <a:ext cx="6155725" cy="2431224"/>
          </a:xfrm>
        </p:spPr>
        <p:txBody>
          <a:bodyPr anchor="ctr" anchorCtr="0">
            <a:normAutofit/>
          </a:bodyPr>
          <a:lstStyle>
            <a:lvl1pPr algn="l">
              <a:defRPr sz="5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Example of the Presentation </a:t>
            </a:r>
            <a:br>
              <a:rPr lang="en-US"/>
            </a:br>
            <a:r>
              <a:rPr lang="en-US"/>
              <a:t>Title Slide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14C79AA-0B96-2A43-86A1-A71A1D4C8E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0098" y="4676833"/>
            <a:ext cx="6155726" cy="494797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A7101AB8-54F7-4A4E-9611-F4F2ECFBD1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0096" y="5139429"/>
            <a:ext cx="6155726" cy="49530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BDD4F96-5BFE-3049-B4E0-9CDD4F5C36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29599" y="152400"/>
            <a:ext cx="3385601" cy="919069"/>
          </a:xfrm>
          <a:prstGeom prst="rect">
            <a:avLst/>
          </a:prstGeom>
          <a:noFill/>
        </p:spPr>
        <p:txBody>
          <a:bodyPr vert="horz" lIns="0" tIns="0" rIns="0" bIns="0" rtlCol="0" anchor="b" anchorCtr="0"/>
          <a:lstStyle>
            <a:lvl1pPr algn="l">
              <a:defRPr sz="20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CB936-90E7-D144-B9DC-7CF3F98E2F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7738" y="1599"/>
            <a:ext cx="2687038" cy="1276343"/>
          </a:xfrm>
          <a:prstGeom prst="rect">
            <a:avLst/>
          </a:prstGeom>
        </p:spPr>
      </p:pic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2C35F063-23A9-F244-9022-8BBB7E277A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24118" y="0"/>
            <a:ext cx="4567882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85401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-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A47420D0-6FF1-9C4A-B953-EA4EEABBA3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081" y="3367173"/>
            <a:ext cx="7163317" cy="1160369"/>
          </a:xfrm>
        </p:spPr>
        <p:txBody>
          <a:bodyPr lIns="0" tIns="0" rIns="0" bIns="0" anchor="t" anchorCtr="0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7216A4-2452-1B4B-AE0D-122E7F5A5965}"/>
              </a:ext>
            </a:extLst>
          </p:cNvPr>
          <p:cNvCxnSpPr>
            <a:cxnSpLocks/>
          </p:cNvCxnSpPr>
          <p:nvPr/>
        </p:nvCxnSpPr>
        <p:spPr>
          <a:xfrm>
            <a:off x="974126" y="3029213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73873935-43A0-4C23-AC45-B3EF69B188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5016" y="3029213"/>
            <a:ext cx="2693773" cy="1498329"/>
          </a:xfrm>
        </p:spPr>
        <p:txBody>
          <a:bodyPr vert="horz" anchor="ctr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Presenter Name</a:t>
            </a:r>
          </a:p>
          <a:p>
            <a:pPr lvl="0"/>
            <a:r>
              <a:rPr lang="en-US"/>
              <a:t>Contact Person Title </a:t>
            </a:r>
          </a:p>
          <a:p>
            <a:pPr lvl="0"/>
            <a:r>
              <a:rPr lang="en-US"/>
              <a:t>Contact Person Unit</a:t>
            </a:r>
          </a:p>
          <a:p>
            <a:pPr lvl="0"/>
            <a:endParaRPr lang="en-US"/>
          </a:p>
          <a:p>
            <a:pPr lvl="0"/>
            <a:r>
              <a:rPr lang="en-US"/>
              <a:t>Phone: </a:t>
            </a:r>
          </a:p>
          <a:p>
            <a:pPr lvl="0"/>
            <a:r>
              <a:rPr lang="en-US"/>
              <a:t>Fax: </a:t>
            </a:r>
          </a:p>
          <a:p>
            <a:pPr lvl="0"/>
            <a:r>
              <a:rPr lang="en-US"/>
              <a:t>Email: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ACD65-4DC5-40D8-89A9-EBA0997790E8}"/>
              </a:ext>
            </a:extLst>
          </p:cNvPr>
          <p:cNvSpPr/>
          <p:nvPr/>
        </p:nvSpPr>
        <p:spPr>
          <a:xfrm>
            <a:off x="949325" y="5019085"/>
            <a:ext cx="318908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38018-43AE-4329-BACA-C859C7CFF4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68233" y="5019085"/>
            <a:ext cx="2231701" cy="369332"/>
          </a:xfrm>
          <a:solidFill>
            <a:schemeClr val="accent1"/>
          </a:solidFill>
          <a:ln>
            <a:noFill/>
          </a:ln>
        </p:spPr>
        <p:txBody>
          <a:bodyPr wrap="none" lIns="91440" tIns="45720" rIns="91440" bIns="45720">
            <a:sp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en-US"/>
              <a:t>Insert Web Address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25728D-FF50-4FF2-AC2E-B13A3D44D5B9}"/>
              </a:ext>
            </a:extLst>
          </p:cNvPr>
          <p:cNvGrpSpPr/>
          <p:nvPr/>
        </p:nvGrpSpPr>
        <p:grpSpPr>
          <a:xfrm>
            <a:off x="1071271" y="5122118"/>
            <a:ext cx="142379" cy="150373"/>
            <a:chOff x="3057746" y="812006"/>
            <a:chExt cx="173610" cy="183357"/>
          </a:xfrm>
          <a:noFill/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8A6E0DE-15E0-485B-8083-6D1BB965B9B6}"/>
                </a:ext>
              </a:extLst>
            </p:cNvPr>
            <p:cNvCxnSpPr/>
            <p:nvPr userDrawn="1"/>
          </p:nvCxnSpPr>
          <p:spPr>
            <a:xfrm>
              <a:off x="3057746" y="904875"/>
              <a:ext cx="173610" cy="0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84EFEE4-DF1C-4FDF-ABC6-804BF8FA2941}"/>
                </a:ext>
              </a:extLst>
            </p:cNvPr>
            <p:cNvSpPr/>
            <p:nvPr userDrawn="1"/>
          </p:nvSpPr>
          <p:spPr>
            <a:xfrm>
              <a:off x="3143250" y="812006"/>
              <a:ext cx="85725" cy="183357"/>
            </a:xfrm>
            <a:custGeom>
              <a:avLst/>
              <a:gdLst>
                <a:gd name="connsiteX0" fmla="*/ 4763 w 85725"/>
                <a:gd name="connsiteY0" fmla="*/ 0 h 183357"/>
                <a:gd name="connsiteX1" fmla="*/ 85725 w 85725"/>
                <a:gd name="connsiteY1" fmla="*/ 92869 h 183357"/>
                <a:gd name="connsiteX2" fmla="*/ 0 w 85725"/>
                <a:gd name="connsiteY2" fmla="*/ 183357 h 18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83357">
                  <a:moveTo>
                    <a:pt x="4763" y="0"/>
                  </a:moveTo>
                  <a:lnTo>
                    <a:pt x="85725" y="92869"/>
                  </a:lnTo>
                  <a:lnTo>
                    <a:pt x="0" y="183357"/>
                  </a:lnTo>
                </a:path>
              </a:pathLst>
            </a:cu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 descr="The University of Iowa">
            <a:extLst>
              <a:ext uri="{FF2B5EF4-FFF2-40B4-BE49-F238E27FC236}">
                <a16:creationId xmlns:a16="http://schemas.microsoft.com/office/drawing/2014/main" id="{6179B039-C5FC-F04C-AB21-BEF980B03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016" y="0"/>
            <a:ext cx="2693773" cy="1279542"/>
          </a:xfrm>
          <a:prstGeom prst="rect">
            <a:avLst/>
          </a:prstGeom>
        </p:spPr>
      </p:pic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0E4C36A-C453-EE4B-A1E5-D1232C3612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6096" y="2463764"/>
            <a:ext cx="7157006" cy="36512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8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030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8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OWA Logo with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B993FB4-4336-2048-A6A4-FA306EBBE7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485842"/>
            <a:ext cx="10515600" cy="89611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Closing Slide Header</a:t>
            </a:r>
          </a:p>
        </p:txBody>
      </p:sp>
      <p:pic>
        <p:nvPicPr>
          <p:cNvPr id="4" name="Picture 3" descr="The University of Iowa">
            <a:extLst>
              <a:ext uri="{FF2B5EF4-FFF2-40B4-BE49-F238E27FC236}">
                <a16:creationId xmlns:a16="http://schemas.microsoft.com/office/drawing/2014/main" id="{D94B893B-3A5E-A84C-9A26-CCC1CC0A2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675842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5802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OWA Logo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University of Iowa">
            <a:extLst>
              <a:ext uri="{FF2B5EF4-FFF2-40B4-BE49-F238E27FC236}">
                <a16:creationId xmlns:a16="http://schemas.microsoft.com/office/drawing/2014/main" id="{D94B893B-3A5E-A84C-9A26-CCC1CC0A2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524000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119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F27CD-8CB1-20A8-5588-AAA5171C5D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EB40C-B560-0D68-E63C-260806217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33C61-C70C-E473-9103-558187734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30E05-4AA7-7F43-B512-76BF214D71A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96344-72EE-A503-1D95-53DED4D40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CD737-86A8-52A4-96B6-5D740A895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631F2-457F-A542-80CF-19F90950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437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Image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0097" y="2184901"/>
            <a:ext cx="6155725" cy="2561760"/>
          </a:xfrm>
        </p:spPr>
        <p:txBody>
          <a:bodyPr anchor="ctr" anchorCtr="0">
            <a:normAutofit/>
          </a:bodyPr>
          <a:lstStyle>
            <a:lvl1pPr algn="l">
              <a:defRPr sz="55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Example of the Presentation </a:t>
            </a:r>
            <a:br>
              <a:rPr lang="en-US"/>
            </a:br>
            <a:r>
              <a:rPr lang="en-US"/>
              <a:t>Title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3A797-13D4-A243-B1AE-4498B36D47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0098" y="4676833"/>
            <a:ext cx="6155726" cy="494797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884DA5E7-4B71-0543-8E46-EC2A81EAE3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0096" y="5139429"/>
            <a:ext cx="6155726" cy="49530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EBCADCB-4DBB-9C43-A696-780C05775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29599" y="152400"/>
            <a:ext cx="3385601" cy="919069"/>
          </a:xfrm>
          <a:prstGeom prst="rect">
            <a:avLst/>
          </a:prstGeom>
          <a:noFill/>
        </p:spPr>
        <p:txBody>
          <a:bodyPr vert="horz" lIns="0" tIns="0" rIns="0" bIns="0" rtlCol="0" anchor="b" anchorCtr="0"/>
          <a:lstStyle>
            <a:lvl1pPr algn="l">
              <a:defRPr sz="20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2C35F063-23A9-F244-9022-8BBB7E277A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24118" y="0"/>
            <a:ext cx="4567882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3F5E00-2329-6246-A2BB-7BCD46F839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7738" y="0"/>
            <a:ext cx="2687038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8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lide 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52500" y="2805221"/>
            <a:ext cx="10286999" cy="759906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tx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Header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578471"/>
            <a:ext cx="768531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52500" y="3791876"/>
            <a:ext cx="10286999" cy="407460"/>
          </a:xfrm>
        </p:spPr>
        <p:txBody>
          <a:bodyPr lIns="0" tIns="0" rIns="0" bIns="0"/>
          <a:lstStyle>
            <a:lvl1pPr marL="0" indent="0" algn="l">
              <a:buNone/>
              <a:defRPr sz="24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2121650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00">
          <p15:clr>
            <a:srgbClr val="FBAE40"/>
          </p15:clr>
        </p15:guide>
        <p15:guide id="4" pos="70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lide 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52500" y="2805221"/>
            <a:ext cx="10286999" cy="759907"/>
          </a:xfrm>
        </p:spPr>
        <p:txBody>
          <a:bodyPr lIns="0" tIns="0" rIns="0" bIns="0" anchor="t" anchorCtr="0">
            <a:norm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  <a:ea typeface="Roboto Black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noProof="0"/>
              <a:t>Section Header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/>
        </p:nvCxnSpPr>
        <p:spPr>
          <a:xfrm>
            <a:off x="974126" y="2578471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8FB54BE8-0526-614C-A06E-8C6258999B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52500" y="3791876"/>
            <a:ext cx="10286999" cy="407460"/>
          </a:xfrm>
        </p:spPr>
        <p:txBody>
          <a:bodyPr lIns="0" tIns="0" rIns="0" bIns="0"/>
          <a:lstStyle>
            <a:lvl1pPr marL="0" indent="0" algn="l">
              <a:buNone/>
              <a:defRPr sz="2400" b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1973025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00">
          <p15:clr>
            <a:srgbClr val="FBAE40"/>
          </p15:clr>
        </p15:guide>
        <p15:guide id="4" pos="70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lide –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C17923A-4119-CF48-9F2D-05B0A69EBA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224488-0ADE-1843-91C1-1CA371373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7661" y="2215171"/>
            <a:ext cx="4368798" cy="646331"/>
          </a:xfrm>
          <a:solidFill>
            <a:schemeClr val="accent1"/>
          </a:solidFill>
        </p:spPr>
        <p:txBody>
          <a:bodyPr wrap="square" lIns="91440" tIns="91440" bIns="0">
            <a:spAutoFit/>
          </a:bodyPr>
          <a:lstStyle/>
          <a:p>
            <a:r>
              <a:rPr lang="en-US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938350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C070F21D-F194-034E-812B-69D1C6CDD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BA13FBC-A4AA-9B4F-8E9B-12CD6600150E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22C1D3A-9762-7F4D-AB5C-A3F0114B67B2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6" name="Picture 15" descr="The University of Iowa">
            <a:extLst>
              <a:ext uri="{FF2B5EF4-FFF2-40B4-BE49-F238E27FC236}">
                <a16:creationId xmlns:a16="http://schemas.microsoft.com/office/drawing/2014/main" id="{7148CCDA-64E4-6A4E-A6A7-D2AB5515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AE079D-23CF-2543-B543-90A5EB0D2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67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600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6">
          <p15:clr>
            <a:srgbClr val="FBAE40"/>
          </p15:clr>
        </p15:guide>
        <p15:guide id="7" orient="horz" pos="2400">
          <p15:clr>
            <a:srgbClr val="FBAE40"/>
          </p15:clr>
        </p15:guide>
        <p15:guide id="8" orient="horz" pos="374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BE68DE55-0579-EC46-BD52-181870AFB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526777"/>
            <a:ext cx="10287001" cy="869089"/>
          </a:xfrm>
        </p:spPr>
        <p:txBody>
          <a:bodyPr lIns="0" tIns="0" rIns="0" b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8200BB2-D6D1-6642-8F66-9B4F37EC8187}"/>
              </a:ext>
            </a:extLst>
          </p:cNvPr>
          <p:cNvCxnSpPr>
            <a:cxnSpLocks/>
          </p:cNvCxnSpPr>
          <p:nvPr/>
        </p:nvCxnSpPr>
        <p:spPr>
          <a:xfrm>
            <a:off x="952498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35C2BC9-7AF3-6D49-8036-36D81872E84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952498" y="1686757"/>
            <a:ext cx="10251527" cy="4256843"/>
          </a:xfrm>
        </p:spPr>
        <p:txBody>
          <a:bodyPr lIns="0" tIns="0" rIns="0" bIns="0"/>
          <a:lstStyle>
            <a:lvl1pPr marL="228600" indent="-228600">
              <a:buClr>
                <a:schemeClr val="tx2"/>
              </a:buClr>
              <a:buSzPct val="95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858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‒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1430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600200" indent="-228600">
              <a:buClr>
                <a:schemeClr val="tx2"/>
              </a:buClr>
              <a:buSzPct val="100000"/>
              <a:buFont typeface="Roboto" panose="02000000000000000000" pitchFamily="2" charset="0"/>
              <a:buChar char="―"/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937044-371D-C149-9F72-3D8FBA4605CF}"/>
              </a:ext>
            </a:extLst>
          </p:cNvPr>
          <p:cNvSpPr/>
          <p:nvPr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pic>
        <p:nvPicPr>
          <p:cNvPr id="14" name="Picture 13" descr="The University of Iowa">
            <a:extLst>
              <a:ext uri="{FF2B5EF4-FFF2-40B4-BE49-F238E27FC236}">
                <a16:creationId xmlns:a16="http://schemas.microsoft.com/office/drawing/2014/main" id="{DC5F3A3D-928C-F445-ACB3-2C38F21F6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2F140A7-DF6E-3245-BC22-1F0E9CFEE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23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600">
          <p15:clr>
            <a:srgbClr val="FBAE40"/>
          </p15:clr>
        </p15:guide>
        <p15:guide id="3" pos="7080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1056">
          <p15:clr>
            <a:srgbClr val="FBAE40"/>
          </p15:clr>
        </p15:guide>
        <p15:guide id="7" orient="horz" pos="3744">
          <p15:clr>
            <a:srgbClr val="FBAE40"/>
          </p15:clr>
        </p15:guide>
        <p15:guide id="8" orient="horz" pos="24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D47C82-65E8-6F4A-93F5-B60D5D90F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611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0A12C-E82E-3F40-8F2F-F914F24F0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0874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Roboto" panose="02000000000000000000" pitchFamily="2" charset="0"/>
        <a:buChar char="–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FE14D-2584-45A9-93E1-83F0A31AC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49618"/>
            <a:ext cx="10515600" cy="2318472"/>
          </a:xfrm>
        </p:spPr>
        <p:txBody>
          <a:bodyPr>
            <a:normAutofit/>
          </a:bodyPr>
          <a:lstStyle/>
          <a:p>
            <a:pPr algn="ctr"/>
            <a:r>
              <a:rPr lang="en-US" sz="6000">
                <a:latin typeface="Roboto"/>
                <a:ea typeface="Roboto"/>
                <a:cs typeface="Arial"/>
              </a:rPr>
              <a:t>Monthly progress</a:t>
            </a:r>
            <a:br>
              <a:rPr lang="en-US" sz="6000">
                <a:latin typeface="Roboto"/>
                <a:ea typeface="Roboto"/>
                <a:cs typeface="Arial"/>
              </a:rPr>
            </a:br>
            <a:endParaRPr lang="en-US" sz="6000" b="0">
              <a:latin typeface="Roboto"/>
              <a:ea typeface="Roboto"/>
            </a:endParaRPr>
          </a:p>
          <a:p>
            <a:pPr algn="ctr"/>
            <a:r>
              <a:rPr lang="en-US" sz="2400" b="0">
                <a:latin typeface="Roboto"/>
                <a:ea typeface="Roboto"/>
                <a:cs typeface="Arial"/>
              </a:rPr>
              <a:t>EF5 team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4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638C-3DC3-1EBE-F7E9-D18FBA46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228" y="192911"/>
            <a:ext cx="11695544" cy="500593"/>
          </a:xfrm>
        </p:spPr>
        <p:txBody>
          <a:bodyPr>
            <a:noAutofit/>
          </a:bodyPr>
          <a:lstStyle/>
          <a:p>
            <a:r>
              <a:rPr lang="en-US" sz="3200">
                <a:solidFill>
                  <a:schemeClr val="accent1"/>
                </a:solidFill>
                <a:latin typeface="Roboto"/>
                <a:ea typeface="Roboto"/>
                <a:cs typeface="Roboto"/>
              </a:rPr>
              <a:t>Finalize configuration for high-resolution (90m) model for Ghana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5D20511-35D9-738A-9BEB-42A7EB4A5C92}"/>
              </a:ext>
            </a:extLst>
          </p:cNvPr>
          <p:cNvGrpSpPr/>
          <p:nvPr/>
        </p:nvGrpSpPr>
        <p:grpSpPr>
          <a:xfrm>
            <a:off x="4093441" y="842818"/>
            <a:ext cx="7849755" cy="5178316"/>
            <a:chOff x="2171123" y="883227"/>
            <a:chExt cx="7849755" cy="5178316"/>
          </a:xfrm>
        </p:grpSpPr>
        <p:pic>
          <p:nvPicPr>
            <p:cNvPr id="4" name="Picture 3" descr="A diagram of a flash flood&#10;&#10;Description automatically generated">
              <a:extLst>
                <a:ext uri="{FF2B5EF4-FFF2-40B4-BE49-F238E27FC236}">
                  <a16:creationId xmlns:a16="http://schemas.microsoft.com/office/drawing/2014/main" id="{CCDFDBFB-17A9-4101-F67B-45D7878E1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71123" y="883227"/>
              <a:ext cx="7849755" cy="187613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5" name="Picture 4" descr="A blue map with white background&#10;&#10;Description automatically generated">
              <a:extLst>
                <a:ext uri="{FF2B5EF4-FFF2-40B4-BE49-F238E27FC236}">
                  <a16:creationId xmlns:a16="http://schemas.microsoft.com/office/drawing/2014/main" id="{928F8A46-74EC-2816-DF40-FB65D8D70D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82942" y="2957058"/>
              <a:ext cx="1153143" cy="1470892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7" name="Picture 6" descr="A map of a country&#10;&#10;Description automatically generated">
              <a:extLst>
                <a:ext uri="{FF2B5EF4-FFF2-40B4-BE49-F238E27FC236}">
                  <a16:creationId xmlns:a16="http://schemas.microsoft.com/office/drawing/2014/main" id="{8648F3AF-DDA8-3B66-8F1C-495AA663F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7045" y="2951196"/>
              <a:ext cx="1160886" cy="1479328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9" name="Picture 8" descr="A green and yellow map&#10;&#10;Description automatically generated">
              <a:extLst>
                <a:ext uri="{FF2B5EF4-FFF2-40B4-BE49-F238E27FC236}">
                  <a16:creationId xmlns:a16="http://schemas.microsoft.com/office/drawing/2014/main" id="{DFFFFFDC-BB4A-5A25-F04D-4398B34B0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14377" y="4377059"/>
              <a:ext cx="1191240" cy="1626756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1" name="Picture 10" descr="A map of a country&#10;&#10;Description automatically generated">
              <a:extLst>
                <a:ext uri="{FF2B5EF4-FFF2-40B4-BE49-F238E27FC236}">
                  <a16:creationId xmlns:a16="http://schemas.microsoft.com/office/drawing/2014/main" id="{D9D1E651-56AD-0E96-9658-8BB3D1F684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100" r="185"/>
            <a:stretch/>
          </p:blipFill>
          <p:spPr>
            <a:xfrm>
              <a:off x="4258607" y="4400151"/>
              <a:ext cx="1156961" cy="1661392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7166E44-D4A5-91C0-BCA5-EAFD0F55D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63707" y="4346863"/>
              <a:ext cx="1162301" cy="165916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5" name="Picture 14" descr="A map of a country&#10;&#10;Description automatically generated">
              <a:extLst>
                <a:ext uri="{FF2B5EF4-FFF2-40B4-BE49-F238E27FC236}">
                  <a16:creationId xmlns:a16="http://schemas.microsoft.com/office/drawing/2014/main" id="{E6C16F2A-678F-A1CA-9E23-C518B96D5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95456" y="2944091"/>
              <a:ext cx="1164280" cy="1624534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17" name="Picture 16" descr="A map of a country&#10;&#10;Description automatically generated">
              <a:extLst>
                <a:ext uri="{FF2B5EF4-FFF2-40B4-BE49-F238E27FC236}">
                  <a16:creationId xmlns:a16="http://schemas.microsoft.com/office/drawing/2014/main" id="{02C3BE69-09B6-BF80-1945-57B0BE332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67279" y="4404591"/>
              <a:ext cx="1160792" cy="1629776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sp>
          <p:nvSpPr>
            <p:cNvPr id="18" name="Arrow: Down 17">
              <a:extLst>
                <a:ext uri="{FF2B5EF4-FFF2-40B4-BE49-F238E27FC236}">
                  <a16:creationId xmlns:a16="http://schemas.microsoft.com/office/drawing/2014/main" id="{6A1F775D-94AE-494B-67B8-489E29090AD5}"/>
                </a:ext>
              </a:extLst>
            </p:cNvPr>
            <p:cNvSpPr/>
            <p:nvPr/>
          </p:nvSpPr>
          <p:spPr>
            <a:xfrm rot="1500000">
              <a:off x="4647045" y="2488045"/>
              <a:ext cx="381000" cy="542636"/>
            </a:xfrm>
            <a:prstGeom prst="down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D99EC663-1936-32FE-F588-B6F4508CC574}"/>
                </a:ext>
              </a:extLst>
            </p:cNvPr>
            <p:cNvSpPr/>
            <p:nvPr/>
          </p:nvSpPr>
          <p:spPr>
            <a:xfrm rot="-1260000">
              <a:off x="7435272" y="2488045"/>
              <a:ext cx="381000" cy="542636"/>
            </a:xfrm>
            <a:prstGeom prst="down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8AED32-76C6-05FF-9202-F5C44A8E79AF}"/>
                </a:ext>
              </a:extLst>
            </p:cNvPr>
            <p:cNvSpPr txBox="1"/>
            <p:nvPr/>
          </p:nvSpPr>
          <p:spPr>
            <a:xfrm>
              <a:off x="3284681" y="3965863"/>
              <a:ext cx="572655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ea typeface="Roboto"/>
                  <a:cs typeface="Roboto"/>
                </a:rPr>
                <a:t>wm</a:t>
              </a:r>
              <a:endParaRPr lang="en-US"/>
            </a:p>
            <a:p>
              <a:pPr algn="l"/>
              <a:endParaRPr lang="en-US" sz="1200">
                <a:ea typeface="Roboto"/>
                <a:cs typeface="Roboto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3037602-A7CD-940A-BEE7-39FB9D4102C5}"/>
                </a:ext>
              </a:extLst>
            </p:cNvPr>
            <p:cNvSpPr txBox="1"/>
            <p:nvPr/>
          </p:nvSpPr>
          <p:spPr>
            <a:xfrm>
              <a:off x="4545445" y="3968173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 err="1">
                  <a:solidFill>
                    <a:schemeClr val="bg1"/>
                  </a:solidFill>
                  <a:ea typeface="Roboto"/>
                  <a:cs typeface="Roboto"/>
                </a:rPr>
                <a:t>ksat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445DE14-A0F1-7B65-AC96-5386181B148D}"/>
                </a:ext>
              </a:extLst>
            </p:cNvPr>
            <p:cNvSpPr txBox="1"/>
            <p:nvPr/>
          </p:nvSpPr>
          <p:spPr>
            <a:xfrm>
              <a:off x="2911763" y="5509491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ea typeface="Roboto"/>
                  <a:cs typeface="Roboto"/>
                </a:rPr>
                <a:t>b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174C85E-0892-2F9C-7B71-97D4B3048119}"/>
                </a:ext>
              </a:extLst>
            </p:cNvPr>
            <p:cNvSpPr txBox="1"/>
            <p:nvPr/>
          </p:nvSpPr>
          <p:spPr>
            <a:xfrm>
              <a:off x="4291445" y="5509491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 err="1">
                  <a:solidFill>
                    <a:srgbClr val="000000"/>
                  </a:solidFill>
                  <a:ea typeface="Roboto"/>
                  <a:cs typeface="Roboto"/>
                </a:rPr>
                <a:t>im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A09ACCC-5800-A381-671E-C01A401A4368}"/>
                </a:ext>
              </a:extLst>
            </p:cNvPr>
            <p:cNvSpPr txBox="1"/>
            <p:nvPr/>
          </p:nvSpPr>
          <p:spPr>
            <a:xfrm>
              <a:off x="7293263" y="4089401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ea typeface="Roboto"/>
                  <a:cs typeface="Roboto"/>
                </a:rPr>
                <a:t>alpha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5E452A3-ECC1-5DA0-A8BF-28CA3A50B677}"/>
                </a:ext>
              </a:extLst>
            </p:cNvPr>
            <p:cNvSpPr txBox="1"/>
            <p:nvPr/>
          </p:nvSpPr>
          <p:spPr>
            <a:xfrm>
              <a:off x="6467763" y="5509490"/>
              <a:ext cx="711199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FFFFFF"/>
                  </a:solidFill>
                  <a:ea typeface="Roboto"/>
                  <a:cs typeface="Roboto"/>
                </a:rPr>
                <a:t>alpha0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E86FD2E-2DD5-CAA1-DEED-6C18A19FD84F}"/>
                </a:ext>
              </a:extLst>
            </p:cNvPr>
            <p:cNvSpPr txBox="1"/>
            <p:nvPr/>
          </p:nvSpPr>
          <p:spPr>
            <a:xfrm>
              <a:off x="7801262" y="5544126"/>
              <a:ext cx="56688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ea typeface="Roboto"/>
                  <a:cs typeface="Roboto"/>
                </a:rPr>
                <a:t>beta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A870DF3-6DEE-EAAF-DB9B-5696D2DF47C5}"/>
              </a:ext>
            </a:extLst>
          </p:cNvPr>
          <p:cNvSpPr txBox="1"/>
          <p:nvPr/>
        </p:nvSpPr>
        <p:spPr>
          <a:xfrm>
            <a:off x="250584" y="1613925"/>
            <a:ext cx="3629499" cy="3272691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1000"/>
              </a:spcBef>
            </a:pPr>
            <a:r>
              <a:rPr lang="en-US" sz="1500" b="1">
                <a:ea typeface="Roboto"/>
                <a:cs typeface="Roboto"/>
              </a:rPr>
              <a:t>We finished the domain configuration: </a:t>
            </a:r>
            <a:endParaRPr lang="en-US" sz="1500" b="1">
              <a:solidFill>
                <a:srgbClr val="00B050"/>
              </a:solidFill>
              <a:ea typeface="Roboto"/>
              <a:cs typeface="Roboto"/>
            </a:endParaRPr>
          </a:p>
          <a:p>
            <a:pPr marL="285750" indent="-285750">
              <a:spcBef>
                <a:spcPts val="1000"/>
              </a:spcBef>
              <a:buFont typeface="Calibri"/>
              <a:buChar char="-"/>
            </a:pPr>
            <a:r>
              <a:rPr lang="en-US" sz="1500">
                <a:solidFill>
                  <a:srgbClr val="000000"/>
                </a:solidFill>
              </a:rPr>
              <a:t>Prepare domain grids at 90m resolution</a:t>
            </a:r>
          </a:p>
          <a:p>
            <a:pPr marL="285750" indent="-285750">
              <a:spcBef>
                <a:spcPts val="1000"/>
              </a:spcBef>
              <a:buFont typeface="Calibri"/>
              <a:buChar char="-"/>
            </a:pPr>
            <a:r>
              <a:rPr lang="en-US" sz="1500">
                <a:solidFill>
                  <a:srgbClr val="000000"/>
                </a:solidFill>
              </a:rPr>
              <a:t>Identify</a:t>
            </a:r>
            <a:r>
              <a:rPr lang="en-US" sz="1500">
                <a:solidFill>
                  <a:srgbClr val="000000"/>
                </a:solidFill>
                <a:ea typeface="Roboto"/>
                <a:cs typeface="Roboto"/>
              </a:rPr>
              <a:t> and correct 'bad' pixels in our files. </a:t>
            </a:r>
            <a:endParaRPr lang="en-US" sz="1500">
              <a:ea typeface="Roboto"/>
            </a:endParaRPr>
          </a:p>
          <a:p>
            <a:pPr marL="285750" indent="-285750">
              <a:spcBef>
                <a:spcPts val="1000"/>
              </a:spcBef>
              <a:buFont typeface="Calibri"/>
              <a:buChar char="-"/>
            </a:pPr>
            <a:r>
              <a:rPr lang="en-US" sz="1500">
                <a:solidFill>
                  <a:srgbClr val="000000"/>
                </a:solidFill>
                <a:ea typeface="Roboto"/>
                <a:cs typeface="Roboto"/>
              </a:rPr>
              <a:t>Download new impervious surface data (90m).</a:t>
            </a:r>
          </a:p>
          <a:p>
            <a:pPr marL="285750" indent="-285750">
              <a:spcBef>
                <a:spcPts val="1000"/>
              </a:spcBef>
              <a:buFont typeface="Calibri"/>
              <a:buChar char="-"/>
            </a:pPr>
            <a:r>
              <a:rPr lang="en-US" sz="1500">
                <a:latin typeface="Roboto"/>
                <a:ea typeface="Verdana"/>
              </a:rPr>
              <a:t>Estimate minimum area for channel network definition.</a:t>
            </a:r>
            <a:endParaRPr lang="en-US" sz="1500">
              <a:solidFill>
                <a:srgbClr val="000000"/>
              </a:solidFill>
              <a:latin typeface="Roboto"/>
              <a:ea typeface="Verdana"/>
            </a:endParaRPr>
          </a:p>
          <a:p>
            <a:pPr marL="285750" indent="-285750">
              <a:spcBef>
                <a:spcPts val="1000"/>
              </a:spcBef>
              <a:buFont typeface="Calibri"/>
              <a:buChar char="-"/>
            </a:pPr>
            <a:r>
              <a:rPr lang="en-US" sz="1500">
                <a:latin typeface="Roboto"/>
                <a:ea typeface="Verdana"/>
              </a:rPr>
              <a:t>Test the configuration for the Ghana event.</a:t>
            </a:r>
          </a:p>
        </p:txBody>
      </p:sp>
    </p:spTree>
    <p:extLst>
      <p:ext uri="{BB962C8B-B14F-4D97-AF65-F5344CB8AC3E}">
        <p14:creationId xmlns:p14="http://schemas.microsoft.com/office/powerpoint/2010/main" val="3848366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638C-3DC3-1EBE-F7E9-D18FBA46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393" y="627654"/>
            <a:ext cx="6306258" cy="956638"/>
          </a:xfrm>
        </p:spPr>
        <p:txBody>
          <a:bodyPr>
            <a:noAutofit/>
          </a:bodyPr>
          <a:lstStyle/>
          <a:p>
            <a:r>
              <a:rPr lang="en-US" sz="3200">
                <a:solidFill>
                  <a:schemeClr val="accent1"/>
                </a:solidFill>
                <a:latin typeface="Roboto"/>
                <a:ea typeface="Roboto"/>
                <a:cs typeface="Roboto"/>
              </a:rPr>
              <a:t>Next: Start the calibration process for the Ghana90m model.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870DF3-6DEE-EAAF-DB9B-5696D2DF47C5}"/>
              </a:ext>
            </a:extLst>
          </p:cNvPr>
          <p:cNvSpPr txBox="1"/>
          <p:nvPr/>
        </p:nvSpPr>
        <p:spPr>
          <a:xfrm>
            <a:off x="368640" y="2150545"/>
            <a:ext cx="2931892" cy="307776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spcBef>
                <a:spcPts val="1000"/>
              </a:spcBef>
              <a:buAutoNum type="arabicPeriod"/>
            </a:pPr>
            <a:r>
              <a:rPr lang="en-US" sz="1600" b="1">
                <a:ea typeface="Roboto"/>
                <a:cs typeface="Roboto"/>
              </a:rPr>
              <a:t>Stablish the baseline model.</a:t>
            </a:r>
          </a:p>
          <a:p>
            <a:pPr marL="742950" lvl="1" indent="-285750">
              <a:spcBef>
                <a:spcPts val="1000"/>
              </a:spcBef>
              <a:buFont typeface="Arial"/>
              <a:buChar char="•"/>
            </a:pPr>
            <a:r>
              <a:rPr lang="en-US" sz="1600">
                <a:ea typeface="Roboto"/>
                <a:cs typeface="Roboto"/>
              </a:rPr>
              <a:t>Correction of pixel.</a:t>
            </a:r>
          </a:p>
          <a:p>
            <a:pPr marL="800100" lvl="1" indent="-342900">
              <a:spcBef>
                <a:spcPts val="1000"/>
              </a:spcBef>
              <a:buFont typeface="Arial,Sans-Serif"/>
              <a:buChar char="•"/>
            </a:pPr>
            <a:r>
              <a:rPr lang="en-US" sz="1600">
                <a:ea typeface="Roboto"/>
              </a:rPr>
              <a:t>Data quality control.</a:t>
            </a:r>
          </a:p>
          <a:p>
            <a:pPr lvl="1">
              <a:spcBef>
                <a:spcPts val="1000"/>
              </a:spcBef>
            </a:pPr>
            <a:r>
              <a:rPr lang="en-US" sz="1600">
                <a:ea typeface="Roboto"/>
              </a:rPr>
              <a:t>We currently have 21 stations.</a:t>
            </a:r>
            <a:endParaRPr lang="en-US">
              <a:ea typeface="Roboto"/>
            </a:endParaRPr>
          </a:p>
          <a:p>
            <a:pPr lvl="1">
              <a:spcBef>
                <a:spcPts val="1000"/>
              </a:spcBef>
            </a:pPr>
            <a:endParaRPr lang="en-US" sz="1600">
              <a:ea typeface="Roboto"/>
              <a:cs typeface="Roboto"/>
            </a:endParaRPr>
          </a:p>
          <a:p>
            <a:pPr lvl="1">
              <a:spcBef>
                <a:spcPts val="1000"/>
              </a:spcBef>
            </a:pPr>
            <a:endParaRPr lang="en-US" sz="1600">
              <a:ea typeface="Roboto"/>
              <a:cs typeface="Roboto"/>
            </a:endParaRPr>
          </a:p>
          <a:p>
            <a:pPr lvl="1">
              <a:spcBef>
                <a:spcPts val="1000"/>
              </a:spcBef>
            </a:pPr>
            <a:endParaRPr lang="en-US" sz="1600">
              <a:ea typeface="Roboto"/>
              <a:cs typeface="Roboto"/>
            </a:endParaRPr>
          </a:p>
        </p:txBody>
      </p:sp>
      <p:pic>
        <p:nvPicPr>
          <p:cNvPr id="6" name="Picture 5" descr="A map of a country with red dots&#10;&#10;Description automatically generated">
            <a:extLst>
              <a:ext uri="{FF2B5EF4-FFF2-40B4-BE49-F238E27FC236}">
                <a16:creationId xmlns:a16="http://schemas.microsoft.com/office/drawing/2014/main" id="{36498DBE-468D-B301-A1FA-01432F78CA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46" r="18959" b="-131"/>
          <a:stretch/>
        </p:blipFill>
        <p:spPr>
          <a:xfrm>
            <a:off x="3824402" y="1816583"/>
            <a:ext cx="3117491" cy="40826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8" name="Picture 7" descr="A table of numbers and letters&#10;&#10;Description automatically generated">
            <a:extLst>
              <a:ext uri="{FF2B5EF4-FFF2-40B4-BE49-F238E27FC236}">
                <a16:creationId xmlns:a16="http://schemas.microsoft.com/office/drawing/2014/main" id="{64BC5C97-269C-FE5E-08B8-146B8448F5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3999" y="1817619"/>
            <a:ext cx="4490325" cy="40987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98537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78032C2-DAE4-8195-73A0-2259ECAC3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259" y="4088722"/>
            <a:ext cx="5387663" cy="2086911"/>
          </a:xfrm>
          <a:prstGeom prst="rect">
            <a:avLst/>
          </a:prstGeom>
        </p:spPr>
      </p:pic>
      <p:pic>
        <p:nvPicPr>
          <p:cNvPr id="15" name="Picture 14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8A56E2F2-276E-A5F7-23D5-ED80A03D0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942" y="2073715"/>
            <a:ext cx="5409127" cy="2108373"/>
          </a:xfrm>
          <a:prstGeom prst="rect">
            <a:avLst/>
          </a:prstGeom>
        </p:spPr>
      </p:pic>
      <p:pic>
        <p:nvPicPr>
          <p:cNvPr id="19" name="Picture 18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63DBF58C-5F76-6038-809A-11292C075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942" y="23828"/>
            <a:ext cx="5387663" cy="2060080"/>
          </a:xfrm>
          <a:prstGeom prst="rect">
            <a:avLst/>
          </a:prstGeom>
        </p:spPr>
      </p:pic>
      <p:pic>
        <p:nvPicPr>
          <p:cNvPr id="20" name="Picture 19" descr="A graph with blue lines&#10;&#10;Description automatically generated">
            <a:extLst>
              <a:ext uri="{FF2B5EF4-FFF2-40B4-BE49-F238E27FC236}">
                <a16:creationId xmlns:a16="http://schemas.microsoft.com/office/drawing/2014/main" id="{87475A9C-ACBC-746A-FAF6-AC94267F06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09" y="4088722"/>
            <a:ext cx="5183747" cy="2022515"/>
          </a:xfrm>
          <a:prstGeom prst="rect">
            <a:avLst/>
          </a:prstGeom>
        </p:spPr>
      </p:pic>
      <p:pic>
        <p:nvPicPr>
          <p:cNvPr id="24" name="Picture 23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D758FE2-5C8C-F7AF-9D1D-957CFCC666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09" y="2060299"/>
            <a:ext cx="5183748" cy="2029429"/>
          </a:xfrm>
          <a:prstGeom prst="rect">
            <a:avLst/>
          </a:prstGeom>
        </p:spPr>
      </p:pic>
      <p:pic>
        <p:nvPicPr>
          <p:cNvPr id="25" name="Picture 24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205F6B89-3301-3FF9-09BB-EF58D39DE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226" y="48155"/>
            <a:ext cx="5183747" cy="2011783"/>
          </a:xfrm>
          <a:prstGeom prst="rect">
            <a:avLst/>
          </a:prstGeom>
        </p:spPr>
      </p:pic>
      <p:pic>
        <p:nvPicPr>
          <p:cNvPr id="30" name="Graphic 29" descr="Thumbs Down outline">
            <a:extLst>
              <a:ext uri="{FF2B5EF4-FFF2-40B4-BE49-F238E27FC236}">
                <a16:creationId xmlns:a16="http://schemas.microsoft.com/office/drawing/2014/main" id="{2716BEFB-6848-9BE8-4304-0B1C839E87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800000">
            <a:off x="5281733" y="2058473"/>
            <a:ext cx="731520" cy="777240"/>
          </a:xfrm>
          <a:prstGeom prst="rect">
            <a:avLst/>
          </a:prstGeom>
        </p:spPr>
      </p:pic>
      <p:pic>
        <p:nvPicPr>
          <p:cNvPr id="31" name="Graphic 30" descr="Thumbs Down outline">
            <a:extLst>
              <a:ext uri="{FF2B5EF4-FFF2-40B4-BE49-F238E27FC236}">
                <a16:creationId xmlns:a16="http://schemas.microsoft.com/office/drawing/2014/main" id="{A5ACC9BD-EB5A-5BDD-0ED2-F2C48FE731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91440" y="3079660"/>
            <a:ext cx="845820" cy="7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87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DA870DF3-6DEE-EAAF-DB9B-5696D2DF47C5}"/>
              </a:ext>
            </a:extLst>
          </p:cNvPr>
          <p:cNvSpPr txBox="1"/>
          <p:nvPr/>
        </p:nvSpPr>
        <p:spPr>
          <a:xfrm>
            <a:off x="459876" y="96719"/>
            <a:ext cx="8046040" cy="7130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spcBef>
                <a:spcPts val="1000"/>
              </a:spcBef>
              <a:buAutoNum type="arabicPeriod"/>
            </a:pPr>
            <a:r>
              <a:rPr lang="en-US" sz="1600" b="1">
                <a:ea typeface="Roboto"/>
                <a:cs typeface="Roboto"/>
              </a:rPr>
              <a:t>Stablish the baseline model.</a:t>
            </a:r>
          </a:p>
          <a:p>
            <a:pPr marL="800100" lvl="1" indent="-342900">
              <a:spcBef>
                <a:spcPts val="1000"/>
              </a:spcBef>
              <a:buFont typeface="Courier New"/>
              <a:buChar char="o"/>
            </a:pPr>
            <a:r>
              <a:rPr lang="en-US" sz="1600">
                <a:ea typeface="Roboto"/>
                <a:cs typeface="Roboto"/>
              </a:rPr>
              <a:t>Run model: warmup (1 year) + (1 year) simulations.</a:t>
            </a:r>
          </a:p>
        </p:txBody>
      </p:sp>
      <p:pic>
        <p:nvPicPr>
          <p:cNvPr id="4" name="Picture 3" descr="A graph with a line and dots&#10;&#10;Description automatically generated">
            <a:extLst>
              <a:ext uri="{FF2B5EF4-FFF2-40B4-BE49-F238E27FC236}">
                <a16:creationId xmlns:a16="http://schemas.microsoft.com/office/drawing/2014/main" id="{173B92DB-67F2-05BE-73AB-CFA2F6B9D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205455"/>
            <a:ext cx="5743864" cy="2224593"/>
          </a:xfrm>
          <a:prstGeom prst="rect">
            <a:avLst/>
          </a:prstGeom>
        </p:spPr>
      </p:pic>
      <p:pic>
        <p:nvPicPr>
          <p:cNvPr id="5" name="Picture 4" descr="A graph with a line and numbers&#10;&#10;Description automatically generated">
            <a:extLst>
              <a:ext uri="{FF2B5EF4-FFF2-40B4-BE49-F238E27FC236}">
                <a16:creationId xmlns:a16="http://schemas.microsoft.com/office/drawing/2014/main" id="{665BD4E2-87E4-35E1-1D8C-5CD1936F3F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00" y="3559496"/>
            <a:ext cx="5726546" cy="2221279"/>
          </a:xfrm>
          <a:prstGeom prst="rect">
            <a:avLst/>
          </a:prstGeom>
        </p:spPr>
      </p:pic>
      <p:pic>
        <p:nvPicPr>
          <p:cNvPr id="8" name="Picture 7" descr="A graph with black dots and blue lines&#10;&#10;Description automatically generated">
            <a:extLst>
              <a:ext uri="{FF2B5EF4-FFF2-40B4-BE49-F238E27FC236}">
                <a16:creationId xmlns:a16="http://schemas.microsoft.com/office/drawing/2014/main" id="{5F067BDA-D70E-2EEB-C0D7-53432C8886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5261" y="1204596"/>
            <a:ext cx="6084455" cy="2318672"/>
          </a:xfrm>
          <a:prstGeom prst="rect">
            <a:avLst/>
          </a:prstGeom>
        </p:spPr>
      </p:pic>
      <p:pic>
        <p:nvPicPr>
          <p:cNvPr id="9" name="Picture 8" descr="A graph with a line and numbers&#10;&#10;Description automatically generated">
            <a:extLst>
              <a:ext uri="{FF2B5EF4-FFF2-40B4-BE49-F238E27FC236}">
                <a16:creationId xmlns:a16="http://schemas.microsoft.com/office/drawing/2014/main" id="{9ED40B75-2EB6-12E2-FBFE-BA55168F24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2172" y="3560124"/>
            <a:ext cx="6130636" cy="230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923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2BBA6-C339-1C57-B56A-208F28D2A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oboto"/>
                <a:ea typeface="Roboto"/>
                <a:cs typeface="Arial"/>
              </a:rPr>
              <a:t>West Africa Model Evaluation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032F9-0703-865D-FEA9-FD263B0B4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5016"/>
            <a:ext cx="9667875" cy="3892859"/>
          </a:xfrm>
        </p:spPr>
        <p:txBody>
          <a:bodyPr vert="horz" lIns="0" tIns="0" rIns="0" bIns="0" rtlCol="0" anchor="t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>
                <a:latin typeface="Roboto"/>
                <a:ea typeface="Roboto"/>
                <a:cs typeface="Arial"/>
              </a:rPr>
              <a:t>Calibration continues</a:t>
            </a:r>
            <a:endParaRPr lang="en-US">
              <a:latin typeface="Roboto"/>
              <a:ea typeface="Roboto"/>
              <a:cs typeface="Arial"/>
            </a:endParaRP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1400">
                <a:latin typeface="Roboto"/>
                <a:ea typeface="Roboto"/>
                <a:cs typeface="Arial"/>
              </a:rPr>
              <a:t>Revisions were needed</a:t>
            </a:r>
            <a:endParaRPr lang="en-US"/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000">
                <a:latin typeface="Roboto"/>
                <a:ea typeface="Roboto"/>
                <a:cs typeface="Arial"/>
              </a:rPr>
              <a:t>Rainfall units (IMERG Early vs Final)</a:t>
            </a:r>
            <a:endParaRPr lang="en-US"/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000">
                <a:latin typeface="Roboto"/>
                <a:ea typeface="Roboto"/>
                <a:cs typeface="Arial"/>
              </a:rPr>
              <a:t>Nested gauges</a:t>
            </a:r>
            <a:endParaRPr lang="en-US"/>
          </a:p>
          <a:p>
            <a:pPr lvl="2">
              <a:buFont typeface="Wingdings" panose="020B0604020202020204" pitchFamily="34" charset="0"/>
              <a:buChar char="§"/>
            </a:pPr>
            <a:endParaRPr lang="en-US" sz="1000">
              <a:latin typeface="Roboto"/>
              <a:ea typeface="Roboto"/>
              <a:cs typeface="Arial"/>
            </a:endParaRPr>
          </a:p>
          <a:p>
            <a:r>
              <a:rPr lang="en-US" sz="1800">
                <a:latin typeface="Roboto"/>
                <a:ea typeface="Roboto"/>
                <a:cs typeface="Arial"/>
              </a:rPr>
              <a:t>Manual calibration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latin typeface="Roboto"/>
                <a:ea typeface="Roboto"/>
                <a:cs typeface="Arial"/>
              </a:rPr>
              <a:t>Season-focused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latin typeface="Roboto"/>
                <a:ea typeface="Roboto"/>
                <a:cs typeface="Arial"/>
              </a:rPr>
              <a:t>Individual basins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sz="1400">
              <a:latin typeface="Roboto"/>
              <a:ea typeface="Roboto"/>
              <a:cs typeface="Arial"/>
            </a:endParaRPr>
          </a:p>
          <a:p>
            <a:r>
              <a:rPr lang="en-US" sz="1800">
                <a:latin typeface="Roboto"/>
                <a:ea typeface="Roboto"/>
                <a:cs typeface="Arial"/>
              </a:rPr>
              <a:t>Evaluation strategy is being refined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latin typeface="Roboto"/>
                <a:ea typeface="Roboto"/>
                <a:cs typeface="Arial"/>
              </a:rPr>
              <a:t>Identify useful metrics from daily values</a:t>
            </a:r>
            <a:endParaRPr lang="en-US" sz="140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latin typeface="Roboto"/>
                <a:ea typeface="Roboto"/>
                <a:cs typeface="Arial"/>
              </a:rPr>
              <a:t>Use current calibration runs, then update </a:t>
            </a:r>
            <a:endParaRPr lang="en-US" sz="1400"/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BB0053-6E31-6E43-CD54-1F4DB3F2F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6450" y="1714500"/>
            <a:ext cx="5629275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2BBA6-C339-1C57-B56A-208F28D2A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oboto"/>
                <a:ea typeface="Roboto"/>
                <a:cs typeface="Arial"/>
              </a:rPr>
              <a:t>West Africa Model Evaluation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B069C6-A27D-7FCE-A82B-1EDD6F151A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67"/>
          <a:stretch/>
        </p:blipFill>
        <p:spPr>
          <a:xfrm>
            <a:off x="133350" y="1352550"/>
            <a:ext cx="5543550" cy="23812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BC4576-DCD2-FFDF-E6AB-D94A2489BE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2"/>
          <a:stretch/>
        </p:blipFill>
        <p:spPr>
          <a:xfrm>
            <a:off x="2905125" y="3733800"/>
            <a:ext cx="6019800" cy="2647953"/>
          </a:xfrm>
          <a:prstGeom prst="rect">
            <a:avLst/>
          </a:prstGeom>
        </p:spPr>
      </p:pic>
      <p:pic>
        <p:nvPicPr>
          <p:cNvPr id="9" name="Picture 8" descr="A graph showing the price of a stock market&#10;&#10;Description automatically generated">
            <a:extLst>
              <a:ext uri="{FF2B5EF4-FFF2-40B4-BE49-F238E27FC236}">
                <a16:creationId xmlns:a16="http://schemas.microsoft.com/office/drawing/2014/main" id="{D2434907-FBE3-D20B-38C6-59C3C784EF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43" b="816"/>
          <a:stretch/>
        </p:blipFill>
        <p:spPr>
          <a:xfrm>
            <a:off x="5972175" y="1266825"/>
            <a:ext cx="6019800" cy="257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48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3F7EA-8BE4-AFBE-3394-F1357D147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oboto"/>
                <a:ea typeface="Roboto"/>
                <a:cs typeface="Arial"/>
              </a:rPr>
              <a:t>Threading Inputs To Outputs (TITO)</a:t>
            </a:r>
            <a:endParaRPr lang="en-US"/>
          </a:p>
        </p:txBody>
      </p:sp>
      <p:pic>
        <p:nvPicPr>
          <p:cNvPr id="200" name="Content Placeholder 199" descr="A diagram of a process&#10;&#10;Description automatically generated">
            <a:extLst>
              <a:ext uri="{FF2B5EF4-FFF2-40B4-BE49-F238E27FC236}">
                <a16:creationId xmlns:a16="http://schemas.microsoft.com/office/drawing/2014/main" id="{E02DEE16-0019-5E23-1253-B051D203F0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873" y="1446892"/>
            <a:ext cx="7449837" cy="4827387"/>
          </a:xfrm>
        </p:spPr>
      </p:pic>
      <p:sp>
        <p:nvSpPr>
          <p:cNvPr id="201" name="TextBox 200">
            <a:extLst>
              <a:ext uri="{FF2B5EF4-FFF2-40B4-BE49-F238E27FC236}">
                <a16:creationId xmlns:a16="http://schemas.microsoft.com/office/drawing/2014/main" id="{BFBE280B-0057-B708-6F12-37EAC998475B}"/>
              </a:ext>
            </a:extLst>
          </p:cNvPr>
          <p:cNvSpPr txBox="1"/>
          <p:nvPr/>
        </p:nvSpPr>
        <p:spPr>
          <a:xfrm>
            <a:off x="8215703" y="1453714"/>
            <a:ext cx="3879587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002060"/>
                </a:solidFill>
                <a:ea typeface="Roboto"/>
                <a:cs typeface="Roboto"/>
              </a:rPr>
              <a:t>Progress</a:t>
            </a:r>
          </a:p>
          <a:p>
            <a:endParaRPr lang="en-US">
              <a:ea typeface="Roboto"/>
              <a:cs typeface="Roboto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ea typeface="Roboto"/>
                <a:cs typeface="Roboto"/>
              </a:rPr>
              <a:t>Requirements have been compiled into a "portable list"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Roboto"/>
                <a:cs typeface="Roboto"/>
              </a:rPr>
              <a:t>Test complete in Rutgers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Roboto"/>
                <a:cs typeface="Roboto"/>
              </a:rPr>
              <a:t>Download IMERG Early routine added to TITO</a:t>
            </a:r>
          </a:p>
          <a:p>
            <a:pPr marL="285750" indent="-285750">
              <a:buFont typeface="Arial"/>
              <a:buChar char="•"/>
            </a:pPr>
            <a:endParaRPr lang="en-US">
              <a:solidFill>
                <a:srgbClr val="000000"/>
              </a:solidFill>
              <a:ea typeface="Roboto"/>
              <a:cs typeface="Roboto"/>
            </a:endParaRPr>
          </a:p>
          <a:p>
            <a:r>
              <a:rPr lang="en-US" b="1">
                <a:solidFill>
                  <a:srgbClr val="002060"/>
                </a:solidFill>
                <a:ea typeface="Roboto"/>
                <a:cs typeface="Roboto"/>
              </a:rPr>
              <a:t>Ongoing</a:t>
            </a:r>
          </a:p>
          <a:p>
            <a:endParaRPr lang="en-US">
              <a:ea typeface="Roboto"/>
              <a:cs typeface="Roboto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ea typeface="Roboto"/>
                <a:cs typeface="Roboto"/>
              </a:rPr>
              <a:t>Testing in Iowa</a:t>
            </a:r>
          </a:p>
          <a:p>
            <a:endParaRPr lang="en-US">
              <a:ea typeface="Roboto"/>
              <a:cs typeface="Roboto"/>
            </a:endParaRPr>
          </a:p>
          <a:p>
            <a:r>
              <a:rPr lang="en-US" b="1">
                <a:solidFill>
                  <a:srgbClr val="002060"/>
                </a:solidFill>
                <a:ea typeface="Roboto"/>
                <a:cs typeface="Roboto"/>
              </a:rPr>
              <a:t>Next</a:t>
            </a:r>
            <a:endParaRPr lang="en-US" b="1">
              <a:solidFill>
                <a:srgbClr val="002060"/>
              </a:solidFill>
            </a:endParaRPr>
          </a:p>
          <a:p>
            <a:endParaRPr lang="en-US">
              <a:ea typeface="Roboto"/>
              <a:cs typeface="Roboto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ea typeface="Roboto"/>
                <a:cs typeface="Roboto"/>
              </a:rPr>
              <a:t>Extracting EF5 routines outside current version of TITO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Roboto"/>
                <a:cs typeface="Roboto"/>
              </a:rPr>
              <a:t>Review and revise TITO routines </a:t>
            </a:r>
          </a:p>
          <a:p>
            <a:endParaRPr lang="en-US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94247979"/>
      </p:ext>
    </p:extLst>
  </p:cSld>
  <p:clrMapOvr>
    <a:masterClrMapping/>
  </p:clrMapOvr>
</p:sld>
</file>

<file path=ppt/theme/theme1.xml><?xml version="1.0" encoding="utf-8"?>
<a:theme xmlns:a="http://schemas.openxmlformats.org/drawingml/2006/main" name="IOWA-PPT-Template-Widescreen-2022">
  <a:themeElements>
    <a:clrScheme name="IOWA BRAND COLORS">
      <a:dk1>
        <a:srgbClr val="000000"/>
      </a:dk1>
      <a:lt1>
        <a:srgbClr val="FFFFFF"/>
      </a:lt1>
      <a:dk2>
        <a:srgbClr val="62666A"/>
      </a:dk2>
      <a:lt2>
        <a:srgbClr val="BBBCBC"/>
      </a:lt2>
      <a:accent1>
        <a:srgbClr val="FFCD00"/>
      </a:accent1>
      <a:accent2>
        <a:srgbClr val="616669"/>
      </a:accent2>
      <a:accent3>
        <a:srgbClr val="BBBCBC"/>
      </a:accent3>
      <a:accent4>
        <a:srgbClr val="00A9E0"/>
      </a:accent4>
      <a:accent5>
        <a:srgbClr val="00AF66"/>
      </a:accent5>
      <a:accent6>
        <a:srgbClr val="FF8200"/>
      </a:accent6>
      <a:hlink>
        <a:srgbClr val="00558C"/>
      </a:hlink>
      <a:folHlink>
        <a:srgbClr val="636669"/>
      </a:folHlink>
    </a:clrScheme>
    <a:fontScheme name="University of Iowa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171773A6C7ECA448A8D146685E89904" ma:contentTypeVersion="4" ma:contentTypeDescription="Create a new document." ma:contentTypeScope="" ma:versionID="7438d164fcdcd96fec441ca2c2b34d2e">
  <xsd:schema xmlns:xsd="http://www.w3.org/2001/XMLSchema" xmlns:xs="http://www.w3.org/2001/XMLSchema" xmlns:p="http://schemas.microsoft.com/office/2006/metadata/properties" xmlns:ns2="3853cb34-a772-4a8e-8b29-c5ad0801bd3c" targetNamespace="http://schemas.microsoft.com/office/2006/metadata/properties" ma:root="true" ma:fieldsID="51b6c89e850702a21ed47beb21b1a175" ns2:_="">
    <xsd:import namespace="3853cb34-a772-4a8e-8b29-c5ad0801bd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3cb34-a772-4a8e-8b29-c5ad0801bd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84091A9-1004-4CA2-AC4D-BB381F89AFE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821304C-DFC2-4121-A3A1-819C4779F2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9E6165-40BB-4484-9305-9E98B9900F65}">
  <ds:schemaRefs>
    <ds:schemaRef ds:uri="3853cb34-a772-4a8e-8b29-c5ad0801bd3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IOWA-PPT-Template-Widescreen-2022</Template>
  <Application>Microsoft Office PowerPoint</Application>
  <PresentationFormat>Widescreen</PresentationFormat>
  <Slides>8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IOWA-PPT-Template-Widescreen-2022</vt:lpstr>
      <vt:lpstr>Monthly progress  EF5 team </vt:lpstr>
      <vt:lpstr>Finalize configuration for high-resolution (90m) model for Ghana</vt:lpstr>
      <vt:lpstr>Next: Start the calibration process for the Ghana90m model.</vt:lpstr>
      <vt:lpstr>PowerPoint Presentation</vt:lpstr>
      <vt:lpstr>PowerPoint Presentation</vt:lpstr>
      <vt:lpstr>West Africa Model Evaluation</vt:lpstr>
      <vt:lpstr>West Africa Model Evaluation</vt:lpstr>
      <vt:lpstr>Threading Inputs To Outputs (TITO)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AVANCES GENERALES</dc:title>
  <dc:creator>Robledo Delgado, Vanessa</dc:creator>
  <cp:revision>1</cp:revision>
  <dcterms:created xsi:type="dcterms:W3CDTF">2024-02-07T15:41:07Z</dcterms:created>
  <dcterms:modified xsi:type="dcterms:W3CDTF">2024-04-02T14:23:12Z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0x010100A171773A6C7ECA448A8D146685E89904</vt:lpwstr>
  </property>
</Properties>
</file>

<file path=docProps/thumbnail.jpeg>
</file>